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6" r:id="rId1"/>
  </p:sldMasterIdLst>
  <p:notesMasterIdLst>
    <p:notesMasterId r:id="rId11"/>
  </p:notesMasterIdLst>
  <p:sldIdLst>
    <p:sldId id="302" r:id="rId2"/>
    <p:sldId id="337" r:id="rId3"/>
    <p:sldId id="339" r:id="rId4"/>
    <p:sldId id="343" r:id="rId5"/>
    <p:sldId id="340" r:id="rId6"/>
    <p:sldId id="341" r:id="rId7"/>
    <p:sldId id="342" r:id="rId8"/>
    <p:sldId id="338" r:id="rId9"/>
    <p:sldId id="309" r:id="rId10"/>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9700"/>
    <a:srgbClr val="492FA7"/>
    <a:srgbClr val="00863D"/>
    <a:srgbClr val="005828"/>
    <a:srgbClr val="0066CC"/>
    <a:srgbClr val="008080"/>
    <a:srgbClr val="FFFF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C129BEED-27C4-4D4C-8FF2-FF891D87AE8E}" type="datetimeFigureOut">
              <a:rPr lang="en-IN" smtClean="0"/>
              <a:t>10-12-2024</a:t>
            </a:fld>
            <a:endParaRPr lang="en-IN"/>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3B80261B-CAE8-4826-8342-34D694C52540}" type="slidenum">
              <a:rPr lang="en-IN" smtClean="0"/>
              <a:t>‹#›</a:t>
            </a:fld>
            <a:endParaRPr lang="en-IN"/>
          </a:p>
        </p:txBody>
      </p:sp>
    </p:spTree>
    <p:extLst>
      <p:ext uri="{BB962C8B-B14F-4D97-AF65-F5344CB8AC3E}">
        <p14:creationId xmlns:p14="http://schemas.microsoft.com/office/powerpoint/2010/main" val="534125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BBC53B-A80C-42F2-95F7-721003A7FABA}" type="datetime1">
              <a:rPr lang="en-IN" smtClean="0"/>
              <a:t>10-12-2024</a:t>
            </a:fld>
            <a:endParaRPr lang="en-IN"/>
          </a:p>
        </p:txBody>
      </p:sp>
      <p:sp>
        <p:nvSpPr>
          <p:cNvPr id="5" name="Footer Placeholder 4"/>
          <p:cNvSpPr>
            <a:spLocks noGrp="1"/>
          </p:cNvSpPr>
          <p:nvPr>
            <p:ph type="ftr" sz="quarter" idx="11"/>
          </p:nvPr>
        </p:nvSpPr>
        <p:spPr/>
        <p:txBody>
          <a:bodyPr/>
          <a:lstStyle/>
          <a:p>
            <a:r>
              <a:rPr lang="en-IN"/>
              <a:t>Feb 2021</a:t>
            </a:r>
          </a:p>
        </p:txBody>
      </p:sp>
      <p:sp>
        <p:nvSpPr>
          <p:cNvPr id="6" name="Slide Number Placeholder 5"/>
          <p:cNvSpPr>
            <a:spLocks noGrp="1"/>
          </p:cNvSpPr>
          <p:nvPr>
            <p:ph type="sldNum" sz="quarter" idx="12"/>
          </p:nvPr>
        </p:nvSpPr>
        <p:spPr/>
        <p:txBody>
          <a:bodyPr/>
          <a:lstStyle/>
          <a:p>
            <a:fld id="{E97E804E-66AB-43FF-B649-0B5D3E1B88D9}" type="slidenum">
              <a:rPr lang="en-IN" smtClean="0"/>
              <a:t>‹#›</a:t>
            </a:fld>
            <a:endParaRPr lang="en-IN"/>
          </a:p>
        </p:txBody>
      </p:sp>
    </p:spTree>
    <p:extLst>
      <p:ext uri="{BB962C8B-B14F-4D97-AF65-F5344CB8AC3E}">
        <p14:creationId xmlns:p14="http://schemas.microsoft.com/office/powerpoint/2010/main" val="618285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BD7136-BC55-4003-9CF8-D60DF0579CE8}" type="datetime1">
              <a:rPr lang="en-IN" smtClean="0"/>
              <a:t>10-12-2024</a:t>
            </a:fld>
            <a:endParaRPr lang="en-IN"/>
          </a:p>
        </p:txBody>
      </p:sp>
      <p:sp>
        <p:nvSpPr>
          <p:cNvPr id="5" name="Footer Placeholder 4"/>
          <p:cNvSpPr>
            <a:spLocks noGrp="1"/>
          </p:cNvSpPr>
          <p:nvPr>
            <p:ph type="ftr" sz="quarter" idx="11"/>
          </p:nvPr>
        </p:nvSpPr>
        <p:spPr/>
        <p:txBody>
          <a:bodyPr/>
          <a:lstStyle/>
          <a:p>
            <a:r>
              <a:rPr lang="en-IN"/>
              <a:t>Feb 2021</a:t>
            </a:r>
          </a:p>
        </p:txBody>
      </p:sp>
      <p:sp>
        <p:nvSpPr>
          <p:cNvPr id="6" name="Slide Number Placeholder 5"/>
          <p:cNvSpPr>
            <a:spLocks noGrp="1"/>
          </p:cNvSpPr>
          <p:nvPr>
            <p:ph type="sldNum" sz="quarter" idx="12"/>
          </p:nvPr>
        </p:nvSpPr>
        <p:spPr/>
        <p:txBody>
          <a:bodyPr/>
          <a:lstStyle/>
          <a:p>
            <a:fld id="{E97E804E-66AB-43FF-B649-0B5D3E1B88D9}" type="slidenum">
              <a:rPr lang="en-IN" smtClean="0"/>
              <a:t>‹#›</a:t>
            </a:fld>
            <a:endParaRPr lang="en-IN"/>
          </a:p>
        </p:txBody>
      </p:sp>
    </p:spTree>
    <p:extLst>
      <p:ext uri="{BB962C8B-B14F-4D97-AF65-F5344CB8AC3E}">
        <p14:creationId xmlns:p14="http://schemas.microsoft.com/office/powerpoint/2010/main" val="2906035473"/>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BD7136-BC55-4003-9CF8-D60DF0579CE8}" type="datetime1">
              <a:rPr lang="en-IN" smtClean="0"/>
              <a:t>10-12-2024</a:t>
            </a:fld>
            <a:endParaRPr lang="en-IN"/>
          </a:p>
        </p:txBody>
      </p:sp>
      <p:sp>
        <p:nvSpPr>
          <p:cNvPr id="5" name="Footer Placeholder 4"/>
          <p:cNvSpPr>
            <a:spLocks noGrp="1"/>
          </p:cNvSpPr>
          <p:nvPr>
            <p:ph type="ftr" sz="quarter" idx="11"/>
          </p:nvPr>
        </p:nvSpPr>
        <p:spPr/>
        <p:txBody>
          <a:bodyPr/>
          <a:lstStyle/>
          <a:p>
            <a:r>
              <a:rPr lang="en-IN"/>
              <a:t>Feb 2021</a:t>
            </a:r>
          </a:p>
        </p:txBody>
      </p:sp>
      <p:sp>
        <p:nvSpPr>
          <p:cNvPr id="6" name="Slide Number Placeholder 5"/>
          <p:cNvSpPr>
            <a:spLocks noGrp="1"/>
          </p:cNvSpPr>
          <p:nvPr>
            <p:ph type="sldNum" sz="quarter" idx="12"/>
          </p:nvPr>
        </p:nvSpPr>
        <p:spPr/>
        <p:txBody>
          <a:bodyPr/>
          <a:lstStyle/>
          <a:p>
            <a:fld id="{E97E804E-66AB-43FF-B649-0B5D3E1B88D9}"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0100561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BD7136-BC55-4003-9CF8-D60DF0579CE8}" type="datetime1">
              <a:rPr lang="en-IN" smtClean="0"/>
              <a:t>10-12-2024</a:t>
            </a:fld>
            <a:endParaRPr lang="en-IN"/>
          </a:p>
        </p:txBody>
      </p:sp>
      <p:sp>
        <p:nvSpPr>
          <p:cNvPr id="5" name="Footer Placeholder 4"/>
          <p:cNvSpPr>
            <a:spLocks noGrp="1"/>
          </p:cNvSpPr>
          <p:nvPr>
            <p:ph type="ftr" sz="quarter" idx="11"/>
          </p:nvPr>
        </p:nvSpPr>
        <p:spPr/>
        <p:txBody>
          <a:bodyPr/>
          <a:lstStyle/>
          <a:p>
            <a:r>
              <a:rPr lang="en-IN"/>
              <a:t>Feb 2021</a:t>
            </a:r>
          </a:p>
        </p:txBody>
      </p:sp>
      <p:sp>
        <p:nvSpPr>
          <p:cNvPr id="6" name="Slide Number Placeholder 5"/>
          <p:cNvSpPr>
            <a:spLocks noGrp="1"/>
          </p:cNvSpPr>
          <p:nvPr>
            <p:ph type="sldNum" sz="quarter" idx="12"/>
          </p:nvPr>
        </p:nvSpPr>
        <p:spPr/>
        <p:txBody>
          <a:bodyPr/>
          <a:lstStyle/>
          <a:p>
            <a:fld id="{E97E804E-66AB-43FF-B649-0B5D3E1B88D9}" type="slidenum">
              <a:rPr lang="en-IN" smtClean="0"/>
              <a:t>‹#›</a:t>
            </a:fld>
            <a:endParaRPr lang="en-IN"/>
          </a:p>
        </p:txBody>
      </p:sp>
    </p:spTree>
    <p:extLst>
      <p:ext uri="{BB962C8B-B14F-4D97-AF65-F5344CB8AC3E}">
        <p14:creationId xmlns:p14="http://schemas.microsoft.com/office/powerpoint/2010/main" val="2997780827"/>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BD7136-BC55-4003-9CF8-D60DF0579CE8}" type="datetime1">
              <a:rPr lang="en-IN" smtClean="0"/>
              <a:t>10-12-2024</a:t>
            </a:fld>
            <a:endParaRPr lang="en-IN"/>
          </a:p>
        </p:txBody>
      </p:sp>
      <p:sp>
        <p:nvSpPr>
          <p:cNvPr id="5" name="Footer Placeholder 4"/>
          <p:cNvSpPr>
            <a:spLocks noGrp="1"/>
          </p:cNvSpPr>
          <p:nvPr>
            <p:ph type="ftr" sz="quarter" idx="11"/>
          </p:nvPr>
        </p:nvSpPr>
        <p:spPr/>
        <p:txBody>
          <a:bodyPr/>
          <a:lstStyle/>
          <a:p>
            <a:r>
              <a:rPr lang="en-IN"/>
              <a:t>Feb 2021</a:t>
            </a:r>
          </a:p>
        </p:txBody>
      </p:sp>
      <p:sp>
        <p:nvSpPr>
          <p:cNvPr id="6" name="Slide Number Placeholder 5"/>
          <p:cNvSpPr>
            <a:spLocks noGrp="1"/>
          </p:cNvSpPr>
          <p:nvPr>
            <p:ph type="sldNum" sz="quarter" idx="12"/>
          </p:nvPr>
        </p:nvSpPr>
        <p:spPr/>
        <p:txBody>
          <a:bodyPr/>
          <a:lstStyle/>
          <a:p>
            <a:fld id="{E97E804E-66AB-43FF-B649-0B5D3E1B88D9}"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11897090"/>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BD7136-BC55-4003-9CF8-D60DF0579CE8}" type="datetime1">
              <a:rPr lang="en-IN" smtClean="0"/>
              <a:t>10-12-2024</a:t>
            </a:fld>
            <a:endParaRPr lang="en-IN"/>
          </a:p>
        </p:txBody>
      </p:sp>
      <p:sp>
        <p:nvSpPr>
          <p:cNvPr id="5" name="Footer Placeholder 4"/>
          <p:cNvSpPr>
            <a:spLocks noGrp="1"/>
          </p:cNvSpPr>
          <p:nvPr>
            <p:ph type="ftr" sz="quarter" idx="11"/>
          </p:nvPr>
        </p:nvSpPr>
        <p:spPr/>
        <p:txBody>
          <a:bodyPr/>
          <a:lstStyle/>
          <a:p>
            <a:r>
              <a:rPr lang="en-IN"/>
              <a:t>Feb 2021</a:t>
            </a:r>
          </a:p>
        </p:txBody>
      </p:sp>
      <p:sp>
        <p:nvSpPr>
          <p:cNvPr id="6" name="Slide Number Placeholder 5"/>
          <p:cNvSpPr>
            <a:spLocks noGrp="1"/>
          </p:cNvSpPr>
          <p:nvPr>
            <p:ph type="sldNum" sz="quarter" idx="12"/>
          </p:nvPr>
        </p:nvSpPr>
        <p:spPr/>
        <p:txBody>
          <a:bodyPr/>
          <a:lstStyle/>
          <a:p>
            <a:fld id="{E97E804E-66AB-43FF-B649-0B5D3E1B88D9}" type="slidenum">
              <a:rPr lang="en-IN" smtClean="0"/>
              <a:t>‹#›</a:t>
            </a:fld>
            <a:endParaRPr lang="en-IN"/>
          </a:p>
        </p:txBody>
      </p:sp>
    </p:spTree>
    <p:extLst>
      <p:ext uri="{BB962C8B-B14F-4D97-AF65-F5344CB8AC3E}">
        <p14:creationId xmlns:p14="http://schemas.microsoft.com/office/powerpoint/2010/main" val="3759808304"/>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5BDC3D-2511-47F4-BD1D-5C46ACAE21AD}" type="datetime1">
              <a:rPr lang="en-IN" smtClean="0"/>
              <a:t>10-12-2024</a:t>
            </a:fld>
            <a:endParaRPr lang="en-IN"/>
          </a:p>
        </p:txBody>
      </p:sp>
      <p:sp>
        <p:nvSpPr>
          <p:cNvPr id="5" name="Footer Placeholder 4"/>
          <p:cNvSpPr>
            <a:spLocks noGrp="1"/>
          </p:cNvSpPr>
          <p:nvPr>
            <p:ph type="ftr" sz="quarter" idx="11"/>
          </p:nvPr>
        </p:nvSpPr>
        <p:spPr/>
        <p:txBody>
          <a:bodyPr/>
          <a:lstStyle/>
          <a:p>
            <a:r>
              <a:rPr lang="en-IN"/>
              <a:t>Feb 2021</a:t>
            </a:r>
          </a:p>
        </p:txBody>
      </p:sp>
      <p:sp>
        <p:nvSpPr>
          <p:cNvPr id="6" name="Slide Number Placeholder 5"/>
          <p:cNvSpPr>
            <a:spLocks noGrp="1"/>
          </p:cNvSpPr>
          <p:nvPr>
            <p:ph type="sldNum" sz="quarter" idx="12"/>
          </p:nvPr>
        </p:nvSpPr>
        <p:spPr/>
        <p:txBody>
          <a:bodyPr/>
          <a:lstStyle/>
          <a:p>
            <a:fld id="{E97E804E-66AB-43FF-B649-0B5D3E1B88D9}" type="slidenum">
              <a:rPr lang="en-IN" smtClean="0"/>
              <a:t>‹#›</a:t>
            </a:fld>
            <a:endParaRPr lang="en-IN"/>
          </a:p>
        </p:txBody>
      </p:sp>
    </p:spTree>
    <p:extLst>
      <p:ext uri="{BB962C8B-B14F-4D97-AF65-F5344CB8AC3E}">
        <p14:creationId xmlns:p14="http://schemas.microsoft.com/office/powerpoint/2010/main" val="4058716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6DA178-DCB2-4B37-8DAC-53674C5977C6}" type="datetime1">
              <a:rPr lang="en-IN" smtClean="0"/>
              <a:t>10-12-2024</a:t>
            </a:fld>
            <a:endParaRPr lang="en-IN"/>
          </a:p>
        </p:txBody>
      </p:sp>
      <p:sp>
        <p:nvSpPr>
          <p:cNvPr id="5" name="Footer Placeholder 4"/>
          <p:cNvSpPr>
            <a:spLocks noGrp="1"/>
          </p:cNvSpPr>
          <p:nvPr>
            <p:ph type="ftr" sz="quarter" idx="11"/>
          </p:nvPr>
        </p:nvSpPr>
        <p:spPr/>
        <p:txBody>
          <a:bodyPr/>
          <a:lstStyle/>
          <a:p>
            <a:r>
              <a:rPr lang="en-IN"/>
              <a:t>Feb 2021</a:t>
            </a:r>
          </a:p>
        </p:txBody>
      </p:sp>
      <p:sp>
        <p:nvSpPr>
          <p:cNvPr id="6" name="Slide Number Placeholder 5"/>
          <p:cNvSpPr>
            <a:spLocks noGrp="1"/>
          </p:cNvSpPr>
          <p:nvPr>
            <p:ph type="sldNum" sz="quarter" idx="12"/>
          </p:nvPr>
        </p:nvSpPr>
        <p:spPr/>
        <p:txBody>
          <a:bodyPr/>
          <a:lstStyle/>
          <a:p>
            <a:fld id="{E97E804E-66AB-43FF-B649-0B5D3E1B88D9}" type="slidenum">
              <a:rPr lang="en-IN" smtClean="0"/>
              <a:t>‹#›</a:t>
            </a:fld>
            <a:endParaRPr lang="en-IN"/>
          </a:p>
        </p:txBody>
      </p:sp>
    </p:spTree>
    <p:extLst>
      <p:ext uri="{BB962C8B-B14F-4D97-AF65-F5344CB8AC3E}">
        <p14:creationId xmlns:p14="http://schemas.microsoft.com/office/powerpoint/2010/main" val="95502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7D892-0815-41B2-9206-380DA8B261CD}" type="datetime1">
              <a:rPr lang="en-IN" smtClean="0"/>
              <a:t>10-12-2024</a:t>
            </a:fld>
            <a:endParaRPr lang="en-IN"/>
          </a:p>
        </p:txBody>
      </p:sp>
      <p:sp>
        <p:nvSpPr>
          <p:cNvPr id="5" name="Footer Placeholder 4"/>
          <p:cNvSpPr>
            <a:spLocks noGrp="1"/>
          </p:cNvSpPr>
          <p:nvPr>
            <p:ph type="ftr" sz="quarter" idx="11"/>
          </p:nvPr>
        </p:nvSpPr>
        <p:spPr/>
        <p:txBody>
          <a:bodyPr/>
          <a:lstStyle/>
          <a:p>
            <a:r>
              <a:rPr lang="en-IN"/>
              <a:t>Feb 2021</a:t>
            </a:r>
          </a:p>
        </p:txBody>
      </p:sp>
      <p:sp>
        <p:nvSpPr>
          <p:cNvPr id="6" name="Slide Number Placeholder 5"/>
          <p:cNvSpPr>
            <a:spLocks noGrp="1"/>
          </p:cNvSpPr>
          <p:nvPr>
            <p:ph type="sldNum" sz="quarter" idx="12"/>
          </p:nvPr>
        </p:nvSpPr>
        <p:spPr/>
        <p:txBody>
          <a:bodyPr/>
          <a:lstStyle/>
          <a:p>
            <a:fld id="{E97E804E-66AB-43FF-B649-0B5D3E1B88D9}" type="slidenum">
              <a:rPr lang="en-IN" smtClean="0"/>
              <a:t>‹#›</a:t>
            </a:fld>
            <a:endParaRPr lang="en-IN"/>
          </a:p>
        </p:txBody>
      </p:sp>
    </p:spTree>
    <p:extLst>
      <p:ext uri="{BB962C8B-B14F-4D97-AF65-F5344CB8AC3E}">
        <p14:creationId xmlns:p14="http://schemas.microsoft.com/office/powerpoint/2010/main" val="2704369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2C3252-08E2-4092-97FE-9F98B0FB58F3}" type="datetime1">
              <a:rPr lang="en-IN" smtClean="0"/>
              <a:t>10-12-2024</a:t>
            </a:fld>
            <a:endParaRPr lang="en-IN"/>
          </a:p>
        </p:txBody>
      </p:sp>
      <p:sp>
        <p:nvSpPr>
          <p:cNvPr id="5" name="Footer Placeholder 4"/>
          <p:cNvSpPr>
            <a:spLocks noGrp="1"/>
          </p:cNvSpPr>
          <p:nvPr>
            <p:ph type="ftr" sz="quarter" idx="11"/>
          </p:nvPr>
        </p:nvSpPr>
        <p:spPr/>
        <p:txBody>
          <a:bodyPr/>
          <a:lstStyle/>
          <a:p>
            <a:r>
              <a:rPr lang="en-IN"/>
              <a:t>Feb 2021</a:t>
            </a:r>
          </a:p>
        </p:txBody>
      </p:sp>
      <p:sp>
        <p:nvSpPr>
          <p:cNvPr id="6" name="Slide Number Placeholder 5"/>
          <p:cNvSpPr>
            <a:spLocks noGrp="1"/>
          </p:cNvSpPr>
          <p:nvPr>
            <p:ph type="sldNum" sz="quarter" idx="12"/>
          </p:nvPr>
        </p:nvSpPr>
        <p:spPr/>
        <p:txBody>
          <a:bodyPr/>
          <a:lstStyle/>
          <a:p>
            <a:fld id="{E97E804E-66AB-43FF-B649-0B5D3E1B88D9}" type="slidenum">
              <a:rPr lang="en-IN" smtClean="0"/>
              <a:t>‹#›</a:t>
            </a:fld>
            <a:endParaRPr lang="en-IN"/>
          </a:p>
        </p:txBody>
      </p:sp>
    </p:spTree>
    <p:extLst>
      <p:ext uri="{BB962C8B-B14F-4D97-AF65-F5344CB8AC3E}">
        <p14:creationId xmlns:p14="http://schemas.microsoft.com/office/powerpoint/2010/main" val="2757133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E8C4BD-C7E8-42D2-B180-6AC915374FB3}" type="datetime1">
              <a:rPr lang="en-IN" smtClean="0"/>
              <a:t>10-12-2024</a:t>
            </a:fld>
            <a:endParaRPr lang="en-IN"/>
          </a:p>
        </p:txBody>
      </p:sp>
      <p:sp>
        <p:nvSpPr>
          <p:cNvPr id="6" name="Footer Placeholder 5"/>
          <p:cNvSpPr>
            <a:spLocks noGrp="1"/>
          </p:cNvSpPr>
          <p:nvPr>
            <p:ph type="ftr" sz="quarter" idx="11"/>
          </p:nvPr>
        </p:nvSpPr>
        <p:spPr/>
        <p:txBody>
          <a:bodyPr/>
          <a:lstStyle/>
          <a:p>
            <a:r>
              <a:rPr lang="en-IN"/>
              <a:t>Feb 2021</a:t>
            </a:r>
          </a:p>
        </p:txBody>
      </p:sp>
      <p:sp>
        <p:nvSpPr>
          <p:cNvPr id="7" name="Slide Number Placeholder 6"/>
          <p:cNvSpPr>
            <a:spLocks noGrp="1"/>
          </p:cNvSpPr>
          <p:nvPr>
            <p:ph type="sldNum" sz="quarter" idx="12"/>
          </p:nvPr>
        </p:nvSpPr>
        <p:spPr/>
        <p:txBody>
          <a:bodyPr/>
          <a:lstStyle/>
          <a:p>
            <a:fld id="{E97E804E-66AB-43FF-B649-0B5D3E1B88D9}" type="slidenum">
              <a:rPr lang="en-IN" smtClean="0"/>
              <a:t>‹#›</a:t>
            </a:fld>
            <a:endParaRPr lang="en-IN"/>
          </a:p>
        </p:txBody>
      </p:sp>
    </p:spTree>
    <p:extLst>
      <p:ext uri="{BB962C8B-B14F-4D97-AF65-F5344CB8AC3E}">
        <p14:creationId xmlns:p14="http://schemas.microsoft.com/office/powerpoint/2010/main" val="332001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F6FFA4-5D8A-4A33-8F17-0C5D40EAE92D}" type="datetime1">
              <a:rPr lang="en-IN" smtClean="0"/>
              <a:t>10-12-2024</a:t>
            </a:fld>
            <a:endParaRPr lang="en-IN"/>
          </a:p>
        </p:txBody>
      </p:sp>
      <p:sp>
        <p:nvSpPr>
          <p:cNvPr id="8" name="Footer Placeholder 7"/>
          <p:cNvSpPr>
            <a:spLocks noGrp="1"/>
          </p:cNvSpPr>
          <p:nvPr>
            <p:ph type="ftr" sz="quarter" idx="11"/>
          </p:nvPr>
        </p:nvSpPr>
        <p:spPr/>
        <p:txBody>
          <a:bodyPr/>
          <a:lstStyle/>
          <a:p>
            <a:r>
              <a:rPr lang="en-IN"/>
              <a:t>Feb 2021</a:t>
            </a:r>
          </a:p>
        </p:txBody>
      </p:sp>
      <p:sp>
        <p:nvSpPr>
          <p:cNvPr id="9" name="Slide Number Placeholder 8"/>
          <p:cNvSpPr>
            <a:spLocks noGrp="1"/>
          </p:cNvSpPr>
          <p:nvPr>
            <p:ph type="sldNum" sz="quarter" idx="12"/>
          </p:nvPr>
        </p:nvSpPr>
        <p:spPr/>
        <p:txBody>
          <a:bodyPr/>
          <a:lstStyle/>
          <a:p>
            <a:fld id="{E97E804E-66AB-43FF-B649-0B5D3E1B88D9}" type="slidenum">
              <a:rPr lang="en-IN" smtClean="0"/>
              <a:t>‹#›</a:t>
            </a:fld>
            <a:endParaRPr lang="en-IN"/>
          </a:p>
        </p:txBody>
      </p:sp>
    </p:spTree>
    <p:extLst>
      <p:ext uri="{BB962C8B-B14F-4D97-AF65-F5344CB8AC3E}">
        <p14:creationId xmlns:p14="http://schemas.microsoft.com/office/powerpoint/2010/main" val="2566273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83AB49-A82A-4EDE-A174-BF151D127A77}" type="datetime1">
              <a:rPr lang="en-IN" smtClean="0"/>
              <a:t>10-12-2024</a:t>
            </a:fld>
            <a:endParaRPr lang="en-IN"/>
          </a:p>
        </p:txBody>
      </p:sp>
      <p:sp>
        <p:nvSpPr>
          <p:cNvPr id="4" name="Footer Placeholder 3"/>
          <p:cNvSpPr>
            <a:spLocks noGrp="1"/>
          </p:cNvSpPr>
          <p:nvPr>
            <p:ph type="ftr" sz="quarter" idx="11"/>
          </p:nvPr>
        </p:nvSpPr>
        <p:spPr/>
        <p:txBody>
          <a:bodyPr/>
          <a:lstStyle/>
          <a:p>
            <a:r>
              <a:rPr lang="en-IN"/>
              <a:t>Feb 2021</a:t>
            </a:r>
          </a:p>
        </p:txBody>
      </p:sp>
      <p:sp>
        <p:nvSpPr>
          <p:cNvPr id="5" name="Slide Number Placeholder 4"/>
          <p:cNvSpPr>
            <a:spLocks noGrp="1"/>
          </p:cNvSpPr>
          <p:nvPr>
            <p:ph type="sldNum" sz="quarter" idx="12"/>
          </p:nvPr>
        </p:nvSpPr>
        <p:spPr/>
        <p:txBody>
          <a:bodyPr/>
          <a:lstStyle/>
          <a:p>
            <a:fld id="{E97E804E-66AB-43FF-B649-0B5D3E1B88D9}" type="slidenum">
              <a:rPr lang="en-IN" smtClean="0"/>
              <a:t>‹#›</a:t>
            </a:fld>
            <a:endParaRPr lang="en-IN"/>
          </a:p>
        </p:txBody>
      </p:sp>
    </p:spTree>
    <p:extLst>
      <p:ext uri="{BB962C8B-B14F-4D97-AF65-F5344CB8AC3E}">
        <p14:creationId xmlns:p14="http://schemas.microsoft.com/office/powerpoint/2010/main" val="4179715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2D2AF-96F2-4DCB-BCCF-A74BD0FC8AFE}" type="datetime1">
              <a:rPr lang="en-IN" smtClean="0"/>
              <a:t>10-12-2024</a:t>
            </a:fld>
            <a:endParaRPr lang="en-IN"/>
          </a:p>
        </p:txBody>
      </p:sp>
      <p:sp>
        <p:nvSpPr>
          <p:cNvPr id="3" name="Footer Placeholder 2"/>
          <p:cNvSpPr>
            <a:spLocks noGrp="1"/>
          </p:cNvSpPr>
          <p:nvPr>
            <p:ph type="ftr" sz="quarter" idx="11"/>
          </p:nvPr>
        </p:nvSpPr>
        <p:spPr/>
        <p:txBody>
          <a:bodyPr/>
          <a:lstStyle/>
          <a:p>
            <a:r>
              <a:rPr lang="en-IN"/>
              <a:t>Feb 2021</a:t>
            </a:r>
          </a:p>
        </p:txBody>
      </p:sp>
      <p:sp>
        <p:nvSpPr>
          <p:cNvPr id="4" name="Slide Number Placeholder 3"/>
          <p:cNvSpPr>
            <a:spLocks noGrp="1"/>
          </p:cNvSpPr>
          <p:nvPr>
            <p:ph type="sldNum" sz="quarter" idx="12"/>
          </p:nvPr>
        </p:nvSpPr>
        <p:spPr/>
        <p:txBody>
          <a:bodyPr/>
          <a:lstStyle/>
          <a:p>
            <a:fld id="{E97E804E-66AB-43FF-B649-0B5D3E1B88D9}" type="slidenum">
              <a:rPr lang="en-IN" smtClean="0"/>
              <a:t>‹#›</a:t>
            </a:fld>
            <a:endParaRPr lang="en-IN"/>
          </a:p>
        </p:txBody>
      </p:sp>
    </p:spTree>
    <p:extLst>
      <p:ext uri="{BB962C8B-B14F-4D97-AF65-F5344CB8AC3E}">
        <p14:creationId xmlns:p14="http://schemas.microsoft.com/office/powerpoint/2010/main" val="113596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A8E5BD-DC9D-44AB-AB97-8DDB5DE020C9}" type="datetime1">
              <a:rPr lang="en-IN" smtClean="0"/>
              <a:t>10-12-2024</a:t>
            </a:fld>
            <a:endParaRPr lang="en-IN"/>
          </a:p>
        </p:txBody>
      </p:sp>
      <p:sp>
        <p:nvSpPr>
          <p:cNvPr id="6" name="Footer Placeholder 5"/>
          <p:cNvSpPr>
            <a:spLocks noGrp="1"/>
          </p:cNvSpPr>
          <p:nvPr>
            <p:ph type="ftr" sz="quarter" idx="11"/>
          </p:nvPr>
        </p:nvSpPr>
        <p:spPr/>
        <p:txBody>
          <a:bodyPr/>
          <a:lstStyle/>
          <a:p>
            <a:r>
              <a:rPr lang="en-IN"/>
              <a:t>Feb 2021</a:t>
            </a:r>
          </a:p>
        </p:txBody>
      </p:sp>
      <p:sp>
        <p:nvSpPr>
          <p:cNvPr id="7" name="Slide Number Placeholder 6"/>
          <p:cNvSpPr>
            <a:spLocks noGrp="1"/>
          </p:cNvSpPr>
          <p:nvPr>
            <p:ph type="sldNum" sz="quarter" idx="12"/>
          </p:nvPr>
        </p:nvSpPr>
        <p:spPr/>
        <p:txBody>
          <a:bodyPr/>
          <a:lstStyle/>
          <a:p>
            <a:fld id="{E97E804E-66AB-43FF-B649-0B5D3E1B88D9}" type="slidenum">
              <a:rPr lang="en-IN" smtClean="0"/>
              <a:t>‹#›</a:t>
            </a:fld>
            <a:endParaRPr lang="en-IN"/>
          </a:p>
        </p:txBody>
      </p:sp>
    </p:spTree>
    <p:extLst>
      <p:ext uri="{BB962C8B-B14F-4D97-AF65-F5344CB8AC3E}">
        <p14:creationId xmlns:p14="http://schemas.microsoft.com/office/powerpoint/2010/main" val="479255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5ABE9B-2FB3-4CD1-A6B7-8A06CF1BF304}" type="datetime1">
              <a:rPr lang="en-IN" smtClean="0"/>
              <a:t>10-12-2024</a:t>
            </a:fld>
            <a:endParaRPr lang="en-IN"/>
          </a:p>
        </p:txBody>
      </p:sp>
      <p:sp>
        <p:nvSpPr>
          <p:cNvPr id="6" name="Footer Placeholder 5"/>
          <p:cNvSpPr>
            <a:spLocks noGrp="1"/>
          </p:cNvSpPr>
          <p:nvPr>
            <p:ph type="ftr" sz="quarter" idx="11"/>
          </p:nvPr>
        </p:nvSpPr>
        <p:spPr/>
        <p:txBody>
          <a:bodyPr/>
          <a:lstStyle/>
          <a:p>
            <a:r>
              <a:rPr lang="en-IN"/>
              <a:t>Feb 2021</a:t>
            </a:r>
          </a:p>
        </p:txBody>
      </p:sp>
      <p:sp>
        <p:nvSpPr>
          <p:cNvPr id="7" name="Slide Number Placeholder 6"/>
          <p:cNvSpPr>
            <a:spLocks noGrp="1"/>
          </p:cNvSpPr>
          <p:nvPr>
            <p:ph type="sldNum" sz="quarter" idx="12"/>
          </p:nvPr>
        </p:nvSpPr>
        <p:spPr/>
        <p:txBody>
          <a:bodyPr/>
          <a:lstStyle/>
          <a:p>
            <a:fld id="{E97E804E-66AB-43FF-B649-0B5D3E1B88D9}" type="slidenum">
              <a:rPr lang="en-IN" smtClean="0"/>
              <a:t>‹#›</a:t>
            </a:fld>
            <a:endParaRPr lang="en-IN"/>
          </a:p>
        </p:txBody>
      </p:sp>
    </p:spTree>
    <p:extLst>
      <p:ext uri="{BB962C8B-B14F-4D97-AF65-F5344CB8AC3E}">
        <p14:creationId xmlns:p14="http://schemas.microsoft.com/office/powerpoint/2010/main" val="3934631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BD7136-BC55-4003-9CF8-D60DF0579CE8}" type="datetime1">
              <a:rPr lang="en-IN" smtClean="0"/>
              <a:t>10-12-2024</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IN"/>
              <a:t>Feb 2021</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97E804E-66AB-43FF-B649-0B5D3E1B88D9}" type="slidenum">
              <a:rPr lang="en-IN" smtClean="0"/>
              <a:t>‹#›</a:t>
            </a:fld>
            <a:endParaRPr lang="en-IN"/>
          </a:p>
        </p:txBody>
      </p:sp>
    </p:spTree>
    <p:extLst>
      <p:ext uri="{BB962C8B-B14F-4D97-AF65-F5344CB8AC3E}">
        <p14:creationId xmlns:p14="http://schemas.microsoft.com/office/powerpoint/2010/main" val="3689925557"/>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 id="2147483991" r:id="rId15"/>
    <p:sldLayoutId id="2147483992"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6C43-4937-42BA-B558-0CDB8D6DCFA0}"/>
              </a:ext>
            </a:extLst>
          </p:cNvPr>
          <p:cNvSpPr>
            <a:spLocks noGrp="1"/>
          </p:cNvSpPr>
          <p:nvPr>
            <p:ph type="title"/>
          </p:nvPr>
        </p:nvSpPr>
        <p:spPr>
          <a:xfrm>
            <a:off x="449249" y="1984176"/>
            <a:ext cx="10785944" cy="3617840"/>
          </a:xfrm>
        </p:spPr>
        <p:txBody>
          <a:bodyPr>
            <a:normAutofit fontScale="90000"/>
          </a:bodyPr>
          <a:lstStyle/>
          <a:p>
            <a:pPr algn="ctr"/>
            <a:br>
              <a:rPr lang="en-US" sz="4800" b="1" dirty="0">
                <a:solidFill>
                  <a:srgbClr val="C00000"/>
                </a:solidFill>
              </a:rPr>
            </a:br>
            <a:br>
              <a:rPr lang="en-US" sz="4800" b="1" dirty="0">
                <a:solidFill>
                  <a:srgbClr val="C00000"/>
                </a:solidFill>
              </a:rPr>
            </a:br>
            <a:br>
              <a:rPr lang="en-US" sz="4800" b="1" dirty="0">
                <a:solidFill>
                  <a:srgbClr val="C00000"/>
                </a:solidFill>
              </a:rPr>
            </a:br>
            <a:r>
              <a:rPr lang="en-US" sz="4800" b="1" dirty="0">
                <a:solidFill>
                  <a:schemeClr val="tx1"/>
                </a:solidFill>
              </a:rPr>
              <a:t>C</a:t>
            </a:r>
            <a:r>
              <a:rPr lang="en-US" sz="4800" b="1" cap="none" spc="0" dirty="0">
                <a:ln>
                  <a:noFill/>
                </a:ln>
                <a:solidFill>
                  <a:schemeClr val="tx1"/>
                </a:solidFill>
                <a:effectLst/>
              </a:rPr>
              <a:t>ommunity Development </a:t>
            </a:r>
            <a:r>
              <a:rPr lang="en-US" sz="4800" b="1" cap="none" spc="0" dirty="0" err="1">
                <a:ln>
                  <a:noFill/>
                </a:ln>
                <a:solidFill>
                  <a:schemeClr val="tx1"/>
                </a:solidFill>
                <a:effectLst/>
              </a:rPr>
              <a:t>Programme</a:t>
            </a:r>
            <a:br>
              <a:rPr lang="en-US" sz="4800" b="1" cap="none" spc="0" dirty="0">
                <a:ln>
                  <a:noFill/>
                </a:ln>
                <a:solidFill>
                  <a:srgbClr val="C00000"/>
                </a:solidFill>
                <a:effectLst/>
              </a:rPr>
            </a:br>
            <a:br>
              <a:rPr lang="en-US" sz="4800" b="1" cap="none" spc="0" dirty="0">
                <a:ln>
                  <a:noFill/>
                </a:ln>
                <a:solidFill>
                  <a:srgbClr val="C00000"/>
                </a:solidFill>
                <a:effectLst/>
              </a:rPr>
            </a:br>
            <a:r>
              <a:rPr lang="en-US" sz="3600" b="1" cap="none" spc="0" dirty="0">
                <a:ln>
                  <a:noFill/>
                </a:ln>
                <a:solidFill>
                  <a:srgbClr val="FE9700"/>
                </a:solidFill>
                <a:effectLst/>
              </a:rPr>
              <a:t>Dhule Solar Park of AMPYR</a:t>
            </a:r>
            <a:br>
              <a:rPr lang="en-US" sz="3600" b="1" cap="none" spc="0" dirty="0">
                <a:ln>
                  <a:noFill/>
                </a:ln>
                <a:solidFill>
                  <a:srgbClr val="C00000"/>
                </a:solidFill>
                <a:effectLst/>
              </a:rPr>
            </a:br>
            <a:r>
              <a:rPr lang="en-US" sz="3600" b="1" cap="none" spc="0" dirty="0">
                <a:ln>
                  <a:noFill/>
                </a:ln>
                <a:solidFill>
                  <a:srgbClr val="492FA7"/>
                </a:solidFill>
                <a:effectLst/>
              </a:rPr>
              <a:t>July 2024 to Dec 2024</a:t>
            </a:r>
            <a:br>
              <a:rPr lang="en-US" sz="3600" b="1" cap="none" spc="0" dirty="0">
                <a:ln>
                  <a:noFill/>
                </a:ln>
                <a:solidFill>
                  <a:srgbClr val="0070C0"/>
                </a:solidFill>
                <a:effectLst/>
              </a:rPr>
            </a:br>
            <a:br>
              <a:rPr lang="en-US" sz="3600" b="1" cap="none" spc="0" dirty="0">
                <a:ln>
                  <a:noFill/>
                </a:ln>
                <a:solidFill>
                  <a:srgbClr val="0070C0"/>
                </a:solidFill>
                <a:effectLst/>
              </a:rPr>
            </a:br>
            <a:r>
              <a:rPr lang="en-US" sz="3600" b="1" cap="none" spc="0" dirty="0">
                <a:ln>
                  <a:noFill/>
                </a:ln>
                <a:solidFill>
                  <a:srgbClr val="FF0000"/>
                </a:solidFill>
                <a:effectLst/>
              </a:rPr>
              <a:t>Meeting Date : 11 </a:t>
            </a:r>
            <a:r>
              <a:rPr lang="en-US" sz="3600" b="1" dirty="0">
                <a:solidFill>
                  <a:srgbClr val="FF0000"/>
                </a:solidFill>
              </a:rPr>
              <a:t>December</a:t>
            </a:r>
            <a:r>
              <a:rPr lang="en-US" sz="3600" b="1" cap="none" spc="0" dirty="0">
                <a:ln>
                  <a:noFill/>
                </a:ln>
                <a:solidFill>
                  <a:srgbClr val="FF0000"/>
                </a:solidFill>
                <a:effectLst/>
              </a:rPr>
              <a:t> 2024</a:t>
            </a:r>
            <a:br>
              <a:rPr lang="en-US" sz="3600" b="1" dirty="0">
                <a:solidFill>
                  <a:srgbClr val="0070C0"/>
                </a:solidFill>
              </a:rPr>
            </a:br>
            <a:br>
              <a:rPr lang="en-IN" dirty="0"/>
            </a:br>
            <a:endParaRPr lang="en-IN" dirty="0"/>
          </a:p>
        </p:txBody>
      </p:sp>
      <p:sp>
        <p:nvSpPr>
          <p:cNvPr id="9" name="Rectangle 8">
            <a:extLst>
              <a:ext uri="{FF2B5EF4-FFF2-40B4-BE49-F238E27FC236}">
                <a16:creationId xmlns:a16="http://schemas.microsoft.com/office/drawing/2014/main" id="{DF689E6A-9BE0-41DD-B080-E5E9478EF330}"/>
              </a:ext>
            </a:extLst>
          </p:cNvPr>
          <p:cNvSpPr/>
          <p:nvPr/>
        </p:nvSpPr>
        <p:spPr>
          <a:xfrm>
            <a:off x="4286416" y="5275061"/>
            <a:ext cx="2795520" cy="104746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a:extLst>
              <a:ext uri="{FF2B5EF4-FFF2-40B4-BE49-F238E27FC236}">
                <a16:creationId xmlns:a16="http://schemas.microsoft.com/office/drawing/2014/main" id="{D5171D26-8953-B171-E6ED-0CCCDEE14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968" y="510002"/>
            <a:ext cx="2523339" cy="594934"/>
          </a:xfrm>
          <a:prstGeom prst="rect">
            <a:avLst/>
          </a:prstGeom>
        </p:spPr>
      </p:pic>
      <p:pic>
        <p:nvPicPr>
          <p:cNvPr id="8" name="Picture 7">
            <a:extLst>
              <a:ext uri="{FF2B5EF4-FFF2-40B4-BE49-F238E27FC236}">
                <a16:creationId xmlns:a16="http://schemas.microsoft.com/office/drawing/2014/main" id="{95A07BDD-4459-3F1E-FECE-D185683277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6416" y="380382"/>
            <a:ext cx="2523339" cy="854174"/>
          </a:xfrm>
          <a:prstGeom prst="rect">
            <a:avLst/>
          </a:prstGeom>
        </p:spPr>
      </p:pic>
      <p:pic>
        <p:nvPicPr>
          <p:cNvPr id="11" name="Picture 10">
            <a:extLst>
              <a:ext uri="{FF2B5EF4-FFF2-40B4-BE49-F238E27FC236}">
                <a16:creationId xmlns:a16="http://schemas.microsoft.com/office/drawing/2014/main" id="{DEA1D622-59CF-7899-CA1E-077A431C13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0527" y="253530"/>
            <a:ext cx="1494183" cy="1084719"/>
          </a:xfrm>
          <a:prstGeom prst="rect">
            <a:avLst/>
          </a:prstGeom>
        </p:spPr>
      </p:pic>
    </p:spTree>
    <p:extLst>
      <p:ext uri="{BB962C8B-B14F-4D97-AF65-F5344CB8AC3E}">
        <p14:creationId xmlns:p14="http://schemas.microsoft.com/office/powerpoint/2010/main" val="3909704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B8174-0402-4D21-A17E-0D482323910E}"/>
              </a:ext>
            </a:extLst>
          </p:cNvPr>
          <p:cNvSpPr>
            <a:spLocks noGrp="1"/>
          </p:cNvSpPr>
          <p:nvPr>
            <p:ph type="title"/>
          </p:nvPr>
        </p:nvSpPr>
        <p:spPr>
          <a:xfrm>
            <a:off x="369422" y="111967"/>
            <a:ext cx="10605567" cy="6333052"/>
          </a:xfrm>
        </p:spPr>
        <p:txBody>
          <a:bodyPr>
            <a:normAutofit/>
          </a:bodyPr>
          <a:lstStyle/>
          <a:p>
            <a:r>
              <a:rPr lang="en-IN" sz="2800" b="1" dirty="0">
                <a:solidFill>
                  <a:srgbClr val="492FA7"/>
                </a:solidFill>
              </a:rPr>
              <a:t>Activity Progress :</a:t>
            </a:r>
            <a:r>
              <a:rPr lang="en-IN" sz="2000" b="1" dirty="0">
                <a:solidFill>
                  <a:srgbClr val="0070C0"/>
                </a:solidFill>
              </a:rPr>
              <a:t> </a:t>
            </a:r>
            <a:r>
              <a:rPr lang="en-IN" sz="2000" b="1" dirty="0">
                <a:solidFill>
                  <a:schemeClr val="tx1"/>
                </a:solidFill>
              </a:rPr>
              <a:t>(Period 27 Nov 2024 to 11 Dec 2024)</a:t>
            </a:r>
            <a:br>
              <a:rPr lang="en-IN" sz="2000" b="1" dirty="0">
                <a:solidFill>
                  <a:schemeClr val="tx1"/>
                </a:solidFill>
              </a:rPr>
            </a:br>
            <a:br>
              <a:rPr lang="en-US" sz="2000" b="1" dirty="0">
                <a:solidFill>
                  <a:schemeClr val="tx1"/>
                </a:solidFill>
              </a:rPr>
            </a:br>
            <a:r>
              <a:rPr lang="en-US" sz="20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 </a:t>
            </a:r>
            <a:r>
              <a:rPr lang="en-US" sz="18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The Nari Shakti Custom Hiring Center in Village </a:t>
            </a:r>
            <a:r>
              <a:rPr lang="en-US" sz="1800" kern="100" dirty="0" err="1">
                <a:solidFill>
                  <a:schemeClr val="tx1"/>
                </a:solidFill>
                <a:effectLst/>
                <a:latin typeface="Calibri" panose="020F0502020204030204" pitchFamily="34" charset="0"/>
                <a:ea typeface="Calibri" panose="020F0502020204030204" pitchFamily="34" charset="0"/>
                <a:cs typeface="Mangal" panose="02040503050203030202" pitchFamily="18" charset="0"/>
              </a:rPr>
              <a:t>Mhasale</a:t>
            </a:r>
            <a:r>
              <a:rPr lang="en-US" sz="18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 was inaugurated by AMPYR's Safety Head, Mrs. </a:t>
            </a:r>
            <a:r>
              <a:rPr lang="en-US" sz="1800" kern="100" dirty="0" err="1">
                <a:solidFill>
                  <a:schemeClr val="tx1"/>
                </a:solidFill>
                <a:effectLst/>
                <a:latin typeface="Calibri" panose="020F0502020204030204" pitchFamily="34" charset="0"/>
                <a:ea typeface="Calibri" panose="020F0502020204030204" pitchFamily="34" charset="0"/>
                <a:cs typeface="Mangal" panose="02040503050203030202" pitchFamily="18" charset="0"/>
              </a:rPr>
              <a:t>Priyankaji</a:t>
            </a:r>
            <a:r>
              <a:rPr lang="en-US" sz="18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 and Mr. </a:t>
            </a:r>
            <a:r>
              <a:rPr lang="en-US" sz="1800" kern="100" dirty="0" err="1">
                <a:solidFill>
                  <a:schemeClr val="tx1"/>
                </a:solidFill>
                <a:effectLst/>
                <a:latin typeface="Calibri" panose="020F0502020204030204" pitchFamily="34" charset="0"/>
                <a:ea typeface="Calibri" panose="020F0502020204030204" pitchFamily="34" charset="0"/>
                <a:cs typeface="Mangal" panose="02040503050203030202" pitchFamily="18" charset="0"/>
              </a:rPr>
              <a:t>Syedji</a:t>
            </a:r>
            <a:r>
              <a:rPr lang="en-US" sz="18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 , along with Village Development Committee's members Dr. Dilip </a:t>
            </a:r>
            <a:r>
              <a:rPr lang="en-US" sz="1800" kern="100" dirty="0" err="1">
                <a:solidFill>
                  <a:schemeClr val="tx1"/>
                </a:solidFill>
                <a:effectLst/>
                <a:latin typeface="Calibri" panose="020F0502020204030204" pitchFamily="34" charset="0"/>
                <a:ea typeface="Calibri" panose="020F0502020204030204" pitchFamily="34" charset="0"/>
                <a:cs typeface="Mangal" panose="02040503050203030202" pitchFamily="18" charset="0"/>
              </a:rPr>
              <a:t>Dashpute</a:t>
            </a:r>
            <a:r>
              <a:rPr lang="en-US" sz="18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  Mr. Sunil </a:t>
            </a:r>
            <a:r>
              <a:rPr lang="en-US" sz="1800" kern="100" dirty="0" err="1">
                <a:solidFill>
                  <a:schemeClr val="tx1"/>
                </a:solidFill>
                <a:effectLst/>
                <a:latin typeface="Calibri" panose="020F0502020204030204" pitchFamily="34" charset="0"/>
                <a:ea typeface="Calibri" panose="020F0502020204030204" pitchFamily="34" charset="0"/>
                <a:cs typeface="Mangal" panose="02040503050203030202" pitchFamily="18" charset="0"/>
              </a:rPr>
              <a:t>Wankhade</a:t>
            </a:r>
            <a:r>
              <a:rPr lang="en-US" sz="18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 (Police Patil), and Gram Panchayat Member Yogesh </a:t>
            </a:r>
            <a:r>
              <a:rPr lang="en-US" sz="1800" kern="100" dirty="0" err="1">
                <a:solidFill>
                  <a:schemeClr val="tx1"/>
                </a:solidFill>
                <a:effectLst/>
                <a:latin typeface="Calibri" panose="020F0502020204030204" pitchFamily="34" charset="0"/>
                <a:ea typeface="Calibri" panose="020F0502020204030204" pitchFamily="34" charset="0"/>
                <a:cs typeface="Mangal" panose="02040503050203030202" pitchFamily="18" charset="0"/>
              </a:rPr>
              <a:t>Pardhi</a:t>
            </a:r>
            <a:r>
              <a:rPr lang="en-US" sz="18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 through a ribbon-cutting ceremony. Custom Hiring Center equipment, including a Thresher Machine, Peanut Splitting Machine, and Chaff Cutter, was handed over to the group on 29 Nov 2024.</a:t>
            </a:r>
            <a:br>
              <a:rPr lang="en-US" sz="18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br>
            <a:br>
              <a:rPr lang="en-US" sz="20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br>
            <a:endParaRPr lang="en-IN" sz="2000" dirty="0">
              <a:solidFill>
                <a:schemeClr val="tx1"/>
              </a:solidFill>
            </a:endParaRPr>
          </a:p>
        </p:txBody>
      </p:sp>
      <p:pic>
        <p:nvPicPr>
          <p:cNvPr id="4" name="Picture 3">
            <a:extLst>
              <a:ext uri="{FF2B5EF4-FFF2-40B4-BE49-F238E27FC236}">
                <a16:creationId xmlns:a16="http://schemas.microsoft.com/office/drawing/2014/main" id="{0339A1CD-9E57-B1D2-FD31-A7D2492AF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731" y="2468723"/>
            <a:ext cx="5582816" cy="4187112"/>
          </a:xfrm>
          <a:prstGeom prst="rect">
            <a:avLst/>
          </a:prstGeom>
        </p:spPr>
      </p:pic>
      <p:sp>
        <p:nvSpPr>
          <p:cNvPr id="10" name="Rectangle 9">
            <a:extLst>
              <a:ext uri="{FF2B5EF4-FFF2-40B4-BE49-F238E27FC236}">
                <a16:creationId xmlns:a16="http://schemas.microsoft.com/office/drawing/2014/main" id="{12FDF5FC-EC00-9027-58DF-C79799B01CDA}"/>
              </a:ext>
            </a:extLst>
          </p:cNvPr>
          <p:cNvSpPr/>
          <p:nvPr/>
        </p:nvSpPr>
        <p:spPr>
          <a:xfrm>
            <a:off x="1035697" y="6335486"/>
            <a:ext cx="4618653" cy="5225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b="1" i="1" dirty="0">
              <a:solidFill>
                <a:schemeClr val="tx1"/>
              </a:solidFill>
            </a:endParaRPr>
          </a:p>
          <a:p>
            <a:pPr algn="ctr"/>
            <a:r>
              <a:rPr lang="en-IN" sz="1400" b="1" i="1" dirty="0">
                <a:solidFill>
                  <a:schemeClr val="tx1"/>
                </a:solidFill>
              </a:rPr>
              <a:t>CHC members with Chaff Cutter and </a:t>
            </a:r>
            <a:r>
              <a:rPr lang="en-US" sz="1400" b="1" i="1"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Peanut splitting machine</a:t>
            </a:r>
            <a:endParaRPr lang="en-IN" sz="1400" b="1" i="1" dirty="0">
              <a:solidFill>
                <a:schemeClr val="tx1"/>
              </a:solidFill>
            </a:endParaRPr>
          </a:p>
          <a:p>
            <a:pPr algn="ctr"/>
            <a:r>
              <a:rPr lang="en-IN" dirty="0">
                <a:solidFill>
                  <a:schemeClr val="tx1"/>
                </a:solidFill>
              </a:rPr>
              <a:t> </a:t>
            </a:r>
          </a:p>
        </p:txBody>
      </p:sp>
      <p:pic>
        <p:nvPicPr>
          <p:cNvPr id="8" name="Picture 7">
            <a:extLst>
              <a:ext uri="{FF2B5EF4-FFF2-40B4-BE49-F238E27FC236}">
                <a16:creationId xmlns:a16="http://schemas.microsoft.com/office/drawing/2014/main" id="{53F262A3-86CF-9F1C-CBBC-D51AF4FC0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767" y="2468723"/>
            <a:ext cx="5455501" cy="4091626"/>
          </a:xfrm>
          <a:prstGeom prst="rect">
            <a:avLst/>
          </a:prstGeom>
        </p:spPr>
      </p:pic>
    </p:spTree>
    <p:extLst>
      <p:ext uri="{BB962C8B-B14F-4D97-AF65-F5344CB8AC3E}">
        <p14:creationId xmlns:p14="http://schemas.microsoft.com/office/powerpoint/2010/main" val="3417802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888E8-C2CE-9015-0DCA-47BD14D2BA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E5EEA-A0B3-3C84-BD3A-6B4CD8BF96BD}"/>
              </a:ext>
            </a:extLst>
          </p:cNvPr>
          <p:cNvSpPr>
            <a:spLocks noGrp="1"/>
          </p:cNvSpPr>
          <p:nvPr>
            <p:ph type="title"/>
          </p:nvPr>
        </p:nvSpPr>
        <p:spPr>
          <a:xfrm>
            <a:off x="369422" y="111967"/>
            <a:ext cx="10605567" cy="6333052"/>
          </a:xfrm>
        </p:spPr>
        <p:txBody>
          <a:bodyPr>
            <a:normAutofit/>
          </a:bodyPr>
          <a:lstStyle/>
          <a:p>
            <a:r>
              <a:rPr lang="en-IN" sz="2800" b="1" dirty="0">
                <a:solidFill>
                  <a:srgbClr val="492FA7"/>
                </a:solidFill>
              </a:rPr>
              <a:t>Activity Progress :</a:t>
            </a:r>
            <a:r>
              <a:rPr lang="en-IN" sz="2000" b="1" dirty="0">
                <a:solidFill>
                  <a:srgbClr val="0070C0"/>
                </a:solidFill>
              </a:rPr>
              <a:t> </a:t>
            </a:r>
            <a:r>
              <a:rPr lang="en-IN" sz="2000" b="1" dirty="0">
                <a:solidFill>
                  <a:schemeClr val="tx1"/>
                </a:solidFill>
              </a:rPr>
              <a:t>(Period 27 Nov 2024 to 11 Dec 2024)</a:t>
            </a:r>
            <a:br>
              <a:rPr lang="en-IN" sz="2000" b="1" dirty="0">
                <a:solidFill>
                  <a:schemeClr val="tx1"/>
                </a:solidFill>
              </a:rPr>
            </a:br>
            <a:br>
              <a:rPr lang="en-US" sz="2000" b="1" dirty="0">
                <a:solidFill>
                  <a:schemeClr val="tx1"/>
                </a:solidFill>
              </a:rPr>
            </a:br>
            <a:r>
              <a:rPr lang="en-US" sz="20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 </a:t>
            </a:r>
            <a:br>
              <a:rPr lang="en-US" sz="20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br>
            <a:endParaRPr lang="en-IN" sz="2000" dirty="0">
              <a:solidFill>
                <a:schemeClr val="tx1"/>
              </a:solidFill>
            </a:endParaRPr>
          </a:p>
        </p:txBody>
      </p:sp>
      <p:sp>
        <p:nvSpPr>
          <p:cNvPr id="10" name="Rectangle 9">
            <a:extLst>
              <a:ext uri="{FF2B5EF4-FFF2-40B4-BE49-F238E27FC236}">
                <a16:creationId xmlns:a16="http://schemas.microsoft.com/office/drawing/2014/main" id="{31C6CBB1-3680-430E-EB22-8717050A8A29}"/>
              </a:ext>
            </a:extLst>
          </p:cNvPr>
          <p:cNvSpPr/>
          <p:nvPr/>
        </p:nvSpPr>
        <p:spPr>
          <a:xfrm>
            <a:off x="1035697" y="5673013"/>
            <a:ext cx="4338735" cy="4665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b="1" i="1" dirty="0">
              <a:solidFill>
                <a:schemeClr val="tx1"/>
              </a:solidFill>
            </a:endParaRPr>
          </a:p>
          <a:p>
            <a:pPr algn="ctr"/>
            <a:r>
              <a:rPr lang="en-IN" sz="1400" b="1" i="1" dirty="0">
                <a:solidFill>
                  <a:schemeClr val="tx1"/>
                </a:solidFill>
              </a:rPr>
              <a:t>Thresher </a:t>
            </a:r>
            <a:r>
              <a:rPr lang="en-US" sz="1400" b="1" i="1"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machine</a:t>
            </a:r>
            <a:endParaRPr lang="en-IN" sz="1400" b="1" i="1" dirty="0">
              <a:solidFill>
                <a:schemeClr val="tx1"/>
              </a:solidFill>
            </a:endParaRPr>
          </a:p>
          <a:p>
            <a:pPr algn="ctr"/>
            <a:r>
              <a:rPr lang="en-IN" dirty="0">
                <a:solidFill>
                  <a:schemeClr val="tx1"/>
                </a:solidFill>
              </a:rPr>
              <a:t> </a:t>
            </a:r>
          </a:p>
        </p:txBody>
      </p:sp>
      <p:pic>
        <p:nvPicPr>
          <p:cNvPr id="5" name="Picture 4">
            <a:extLst>
              <a:ext uri="{FF2B5EF4-FFF2-40B4-BE49-F238E27FC236}">
                <a16:creationId xmlns:a16="http://schemas.microsoft.com/office/drawing/2014/main" id="{38A17A29-6A92-F2B6-B37A-EC71C2E5F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22" y="1364603"/>
            <a:ext cx="5582815" cy="4187111"/>
          </a:xfrm>
          <a:prstGeom prst="rect">
            <a:avLst/>
          </a:prstGeom>
        </p:spPr>
      </p:pic>
      <p:pic>
        <p:nvPicPr>
          <p:cNvPr id="7" name="Picture 6">
            <a:extLst>
              <a:ext uri="{FF2B5EF4-FFF2-40B4-BE49-F238E27FC236}">
                <a16:creationId xmlns:a16="http://schemas.microsoft.com/office/drawing/2014/main" id="{1D55624D-E9AC-9822-01F0-D37A9F1D2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764" y="1364603"/>
            <a:ext cx="5582814" cy="4187111"/>
          </a:xfrm>
          <a:prstGeom prst="rect">
            <a:avLst/>
          </a:prstGeom>
        </p:spPr>
      </p:pic>
      <p:sp>
        <p:nvSpPr>
          <p:cNvPr id="15" name="Rectangle 14">
            <a:extLst>
              <a:ext uri="{FF2B5EF4-FFF2-40B4-BE49-F238E27FC236}">
                <a16:creationId xmlns:a16="http://schemas.microsoft.com/office/drawing/2014/main" id="{3BADAC82-8490-089F-4CF9-495F4F13DE6F}"/>
              </a:ext>
            </a:extLst>
          </p:cNvPr>
          <p:cNvSpPr/>
          <p:nvPr/>
        </p:nvSpPr>
        <p:spPr>
          <a:xfrm>
            <a:off x="6217297" y="5592143"/>
            <a:ext cx="5605281" cy="6686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solidFill>
                <a:latin typeface="Calibri" panose="020F0502020204030204" pitchFamily="34" charset="0"/>
                <a:ea typeface="Calibri" panose="020F0502020204030204" pitchFamily="34" charset="0"/>
                <a:cs typeface="Calibri" panose="020F0502020204030204" pitchFamily="34" charset="0"/>
              </a:rPr>
              <a:t>The AMPYR team members visited to inspect the renovation work of the Custom Hiring Center (CHC) room.</a:t>
            </a:r>
            <a:r>
              <a:rPr lang="en-IN" dirty="0">
                <a:solidFill>
                  <a:schemeClr val="tx1"/>
                </a:solidFill>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601884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4F925-5EB5-AABC-8244-6F6DFA4CDD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B18B26-1A69-CBF6-D62B-D5CB3669CD76}"/>
              </a:ext>
            </a:extLst>
          </p:cNvPr>
          <p:cNvSpPr>
            <a:spLocks noGrp="1"/>
          </p:cNvSpPr>
          <p:nvPr>
            <p:ph type="title"/>
          </p:nvPr>
        </p:nvSpPr>
        <p:spPr>
          <a:xfrm>
            <a:off x="369422" y="111967"/>
            <a:ext cx="10605567" cy="6333052"/>
          </a:xfrm>
        </p:spPr>
        <p:txBody>
          <a:bodyPr>
            <a:normAutofit/>
          </a:bodyPr>
          <a:lstStyle/>
          <a:p>
            <a:r>
              <a:rPr lang="en-IN" sz="2800" b="1" dirty="0">
                <a:solidFill>
                  <a:srgbClr val="492FA7"/>
                </a:solidFill>
              </a:rPr>
              <a:t>Activity Progress :</a:t>
            </a:r>
            <a:r>
              <a:rPr lang="en-IN" sz="2000" b="1" dirty="0">
                <a:solidFill>
                  <a:srgbClr val="0070C0"/>
                </a:solidFill>
              </a:rPr>
              <a:t> </a:t>
            </a:r>
            <a:r>
              <a:rPr lang="en-IN" sz="2000" b="1" dirty="0">
                <a:solidFill>
                  <a:schemeClr val="tx1"/>
                </a:solidFill>
              </a:rPr>
              <a:t>(Period 27 Nov 2024 to 11 Dec 2024)</a:t>
            </a:r>
            <a:br>
              <a:rPr lang="en-IN" sz="2000" b="1" dirty="0">
                <a:solidFill>
                  <a:schemeClr val="tx1"/>
                </a:solidFill>
              </a:rPr>
            </a:br>
            <a:br>
              <a:rPr lang="en-US" sz="2000" b="1" dirty="0">
                <a:solidFill>
                  <a:schemeClr val="tx1"/>
                </a:solidFill>
              </a:rPr>
            </a:br>
            <a:r>
              <a:rPr lang="en-US" sz="20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 </a:t>
            </a:r>
            <a:br>
              <a:rPr lang="en-US" sz="20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br>
            <a:endParaRPr lang="en-IN" sz="2000" dirty="0">
              <a:solidFill>
                <a:schemeClr val="tx1"/>
              </a:solidFill>
            </a:endParaRPr>
          </a:p>
        </p:txBody>
      </p:sp>
      <p:sp>
        <p:nvSpPr>
          <p:cNvPr id="10" name="Rectangle 9">
            <a:extLst>
              <a:ext uri="{FF2B5EF4-FFF2-40B4-BE49-F238E27FC236}">
                <a16:creationId xmlns:a16="http://schemas.microsoft.com/office/drawing/2014/main" id="{A5686965-BD06-3D92-2284-6218915D0120}"/>
              </a:ext>
            </a:extLst>
          </p:cNvPr>
          <p:cNvSpPr/>
          <p:nvPr/>
        </p:nvSpPr>
        <p:spPr>
          <a:xfrm>
            <a:off x="457201" y="5378996"/>
            <a:ext cx="9174907" cy="590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solidFill>
              </a:rPr>
              <a:t>Custom Hiring Centers (CHCs) women members harvesting millets on thresher machines</a:t>
            </a:r>
            <a:r>
              <a:rPr lang="en-IN" dirty="0">
                <a:solidFill>
                  <a:schemeClr val="tx1"/>
                </a:solidFill>
              </a:rPr>
              <a:t> </a:t>
            </a:r>
          </a:p>
        </p:txBody>
      </p:sp>
      <p:pic>
        <p:nvPicPr>
          <p:cNvPr id="4" name="Picture 3">
            <a:extLst>
              <a:ext uri="{FF2B5EF4-FFF2-40B4-BE49-F238E27FC236}">
                <a16:creationId xmlns:a16="http://schemas.microsoft.com/office/drawing/2014/main" id="{0F27A460-37E9-440E-2A4D-FC7CF37A5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1096449"/>
            <a:ext cx="5694784" cy="4271088"/>
          </a:xfrm>
          <a:prstGeom prst="rect">
            <a:avLst/>
          </a:prstGeom>
        </p:spPr>
      </p:pic>
      <p:pic>
        <p:nvPicPr>
          <p:cNvPr id="8" name="Picture 7">
            <a:extLst>
              <a:ext uri="{FF2B5EF4-FFF2-40B4-BE49-F238E27FC236}">
                <a16:creationId xmlns:a16="http://schemas.microsoft.com/office/drawing/2014/main" id="{8F829C5D-D10E-051F-F6F4-633AAAEAEA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792" y="1096449"/>
            <a:ext cx="3203316" cy="4271088"/>
          </a:xfrm>
          <a:prstGeom prst="rect">
            <a:avLst/>
          </a:prstGeom>
        </p:spPr>
      </p:pic>
    </p:spTree>
    <p:extLst>
      <p:ext uri="{BB962C8B-B14F-4D97-AF65-F5344CB8AC3E}">
        <p14:creationId xmlns:p14="http://schemas.microsoft.com/office/powerpoint/2010/main" val="245436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B72CB-2272-52BA-4E05-0C22AB6E12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71751C-2470-B94C-1EAB-7376E620CFFF}"/>
              </a:ext>
            </a:extLst>
          </p:cNvPr>
          <p:cNvSpPr>
            <a:spLocks noGrp="1"/>
          </p:cNvSpPr>
          <p:nvPr>
            <p:ph type="title"/>
          </p:nvPr>
        </p:nvSpPr>
        <p:spPr>
          <a:xfrm>
            <a:off x="369422" y="111967"/>
            <a:ext cx="10605567" cy="6333052"/>
          </a:xfrm>
        </p:spPr>
        <p:txBody>
          <a:bodyPr>
            <a:normAutofit/>
          </a:bodyPr>
          <a:lstStyle/>
          <a:p>
            <a:r>
              <a:rPr lang="en-IN" sz="2800" b="1" dirty="0">
                <a:solidFill>
                  <a:srgbClr val="492FA7"/>
                </a:solidFill>
              </a:rPr>
              <a:t>Activity Progress :</a:t>
            </a:r>
            <a:r>
              <a:rPr lang="en-IN" sz="2000" b="1" dirty="0">
                <a:solidFill>
                  <a:srgbClr val="0070C0"/>
                </a:solidFill>
              </a:rPr>
              <a:t> </a:t>
            </a:r>
            <a:r>
              <a:rPr lang="en-IN" sz="2000" b="1" dirty="0">
                <a:solidFill>
                  <a:schemeClr val="tx1"/>
                </a:solidFill>
              </a:rPr>
              <a:t>(Period 27 Nov 2024 to 11 Dec 2024)</a:t>
            </a:r>
            <a:br>
              <a:rPr lang="en-IN" sz="2000" b="1" dirty="0">
                <a:solidFill>
                  <a:schemeClr val="tx1"/>
                </a:solidFill>
              </a:rPr>
            </a:br>
            <a:br>
              <a:rPr lang="en-US" sz="2000" b="1" dirty="0">
                <a:solidFill>
                  <a:schemeClr val="tx1"/>
                </a:solidFill>
              </a:rPr>
            </a:br>
            <a:r>
              <a:rPr lang="en-US" sz="20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 </a:t>
            </a:r>
            <a:br>
              <a:rPr lang="en-US" sz="20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br>
            <a:endParaRPr lang="en-IN" sz="2000" dirty="0">
              <a:solidFill>
                <a:schemeClr val="tx1"/>
              </a:solidFill>
            </a:endParaRPr>
          </a:p>
        </p:txBody>
      </p:sp>
      <p:sp>
        <p:nvSpPr>
          <p:cNvPr id="10" name="Rectangle 9">
            <a:extLst>
              <a:ext uri="{FF2B5EF4-FFF2-40B4-BE49-F238E27FC236}">
                <a16:creationId xmlns:a16="http://schemas.microsoft.com/office/drawing/2014/main" id="{081B1934-B1B8-97C2-815D-BEDEE24ED7A1}"/>
              </a:ext>
            </a:extLst>
          </p:cNvPr>
          <p:cNvSpPr/>
          <p:nvPr/>
        </p:nvSpPr>
        <p:spPr>
          <a:xfrm>
            <a:off x="369423" y="5467741"/>
            <a:ext cx="6367280" cy="7371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solidFill>
              </a:rPr>
              <a:t>Computer were distributed to the Zilla Parishad Marathi School in Village </a:t>
            </a:r>
            <a:r>
              <a:rPr lang="en-US" sz="1400" b="1" i="1" dirty="0" err="1">
                <a:solidFill>
                  <a:schemeClr val="tx1"/>
                </a:solidFill>
              </a:rPr>
              <a:t>Mhasale</a:t>
            </a:r>
            <a:r>
              <a:rPr lang="en-US" sz="1400" b="1" i="1" dirty="0">
                <a:solidFill>
                  <a:schemeClr val="tx1"/>
                </a:solidFill>
              </a:rPr>
              <a:t> under the Integrated Development </a:t>
            </a:r>
            <a:r>
              <a:rPr lang="en-IN" sz="1400" b="1" i="1" dirty="0" err="1">
                <a:solidFill>
                  <a:schemeClr val="tx1"/>
                </a:solidFill>
              </a:rPr>
              <a:t>Proramme</a:t>
            </a:r>
            <a:r>
              <a:rPr lang="en-US" sz="1400" b="1" i="1" dirty="0">
                <a:solidFill>
                  <a:schemeClr val="tx1"/>
                </a:solidFill>
              </a:rPr>
              <a:t>, facilitated by </a:t>
            </a:r>
            <a:r>
              <a:rPr lang="en-US" sz="1400" b="1" i="1" dirty="0" err="1">
                <a:solidFill>
                  <a:schemeClr val="tx1"/>
                </a:solidFill>
              </a:rPr>
              <a:t>Dilasa</a:t>
            </a:r>
            <a:r>
              <a:rPr lang="en-US" sz="1400" b="1" i="1" dirty="0">
                <a:solidFill>
                  <a:schemeClr val="tx1"/>
                </a:solidFill>
              </a:rPr>
              <a:t> Sanstha.</a:t>
            </a:r>
            <a:r>
              <a:rPr lang="en-IN" dirty="0">
                <a:solidFill>
                  <a:schemeClr val="tx1"/>
                </a:solidFill>
              </a:rPr>
              <a:t> </a:t>
            </a:r>
          </a:p>
        </p:txBody>
      </p:sp>
      <p:pic>
        <p:nvPicPr>
          <p:cNvPr id="8" name="Picture 7">
            <a:extLst>
              <a:ext uri="{FF2B5EF4-FFF2-40B4-BE49-F238E27FC236}">
                <a16:creationId xmlns:a16="http://schemas.microsoft.com/office/drawing/2014/main" id="{4BA6585C-2FB2-D6BA-A64A-F21C061DC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06" y="853750"/>
            <a:ext cx="6077340" cy="4558005"/>
          </a:xfrm>
          <a:prstGeom prst="rect">
            <a:avLst/>
          </a:prstGeom>
        </p:spPr>
      </p:pic>
      <p:pic>
        <p:nvPicPr>
          <p:cNvPr id="11" name="Picture 10">
            <a:extLst>
              <a:ext uri="{FF2B5EF4-FFF2-40B4-BE49-F238E27FC236}">
                <a16:creationId xmlns:a16="http://schemas.microsoft.com/office/drawing/2014/main" id="{3E260027-5122-6CE4-DEE9-D3545E456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703" y="1459021"/>
            <a:ext cx="5253276" cy="3939957"/>
          </a:xfrm>
          <a:prstGeom prst="rect">
            <a:avLst/>
          </a:prstGeom>
        </p:spPr>
      </p:pic>
      <p:sp>
        <p:nvSpPr>
          <p:cNvPr id="12" name="Rectangle 11">
            <a:extLst>
              <a:ext uri="{FF2B5EF4-FFF2-40B4-BE49-F238E27FC236}">
                <a16:creationId xmlns:a16="http://schemas.microsoft.com/office/drawing/2014/main" id="{A1B21BD9-F83F-ADAA-10D1-7FF2F4225DB2}"/>
              </a:ext>
            </a:extLst>
          </p:cNvPr>
          <p:cNvSpPr/>
          <p:nvPr/>
        </p:nvSpPr>
        <p:spPr>
          <a:xfrm>
            <a:off x="6739677" y="5377542"/>
            <a:ext cx="5253276" cy="7371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solidFill>
              </a:rPr>
              <a:t>School principals and teachers are filling out their students' scholarship forms online using computer.</a:t>
            </a:r>
            <a:endParaRPr lang="en-IN" dirty="0">
              <a:solidFill>
                <a:schemeClr val="tx1"/>
              </a:solidFill>
            </a:endParaRPr>
          </a:p>
        </p:txBody>
      </p:sp>
    </p:spTree>
    <p:extLst>
      <p:ext uri="{BB962C8B-B14F-4D97-AF65-F5344CB8AC3E}">
        <p14:creationId xmlns:p14="http://schemas.microsoft.com/office/powerpoint/2010/main" val="1048790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8556-B78D-31F8-D4ED-C75D0A8850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E12A2-F6BA-D8C8-2211-6B3AC6052819}"/>
              </a:ext>
            </a:extLst>
          </p:cNvPr>
          <p:cNvSpPr>
            <a:spLocks noGrp="1"/>
          </p:cNvSpPr>
          <p:nvPr>
            <p:ph type="title"/>
          </p:nvPr>
        </p:nvSpPr>
        <p:spPr>
          <a:xfrm>
            <a:off x="369422" y="111967"/>
            <a:ext cx="10605567" cy="6333052"/>
          </a:xfrm>
        </p:spPr>
        <p:txBody>
          <a:bodyPr>
            <a:normAutofit/>
          </a:bodyPr>
          <a:lstStyle/>
          <a:p>
            <a:r>
              <a:rPr lang="en-IN" sz="2800" b="1" dirty="0">
                <a:solidFill>
                  <a:srgbClr val="492FA7"/>
                </a:solidFill>
              </a:rPr>
              <a:t>Activity Progress :</a:t>
            </a:r>
            <a:r>
              <a:rPr lang="en-IN" sz="2000" b="1" dirty="0">
                <a:solidFill>
                  <a:srgbClr val="0070C0"/>
                </a:solidFill>
              </a:rPr>
              <a:t> </a:t>
            </a:r>
            <a:r>
              <a:rPr lang="en-IN" sz="2000" b="1" dirty="0">
                <a:solidFill>
                  <a:schemeClr val="tx1"/>
                </a:solidFill>
              </a:rPr>
              <a:t>(Period 27 Nov 2024 to 11 Dec 2024)</a:t>
            </a:r>
            <a:br>
              <a:rPr lang="en-IN" sz="2000" b="1" dirty="0">
                <a:solidFill>
                  <a:schemeClr val="tx1"/>
                </a:solidFill>
              </a:rPr>
            </a:br>
            <a:br>
              <a:rPr lang="en-US" sz="2000" b="1" dirty="0">
                <a:solidFill>
                  <a:schemeClr val="tx1"/>
                </a:solidFill>
              </a:rPr>
            </a:br>
            <a:r>
              <a:rPr lang="en-US" sz="20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 On 29 November 2024, a training session on record management was organized for all members of the Custom Hiring Center (CHC) group. Mr. Pawan </a:t>
            </a:r>
            <a:r>
              <a:rPr lang="en-US" sz="2000" kern="100" dirty="0" err="1">
                <a:solidFill>
                  <a:schemeClr val="tx1"/>
                </a:solidFill>
                <a:effectLst/>
                <a:latin typeface="Calibri" panose="020F0502020204030204" pitchFamily="34" charset="0"/>
                <a:ea typeface="Calibri" panose="020F0502020204030204" pitchFamily="34" charset="0"/>
                <a:cs typeface="Mangal" panose="02040503050203030202" pitchFamily="18" charset="0"/>
              </a:rPr>
              <a:t>Nakhate</a:t>
            </a:r>
            <a:r>
              <a:rPr lang="en-US" sz="20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 serving as the resource person, provided guidance on effective record management. Following discussions with the group members, four committees were formed as follows:</a:t>
            </a:r>
            <a:br>
              <a:rPr lang="en-US" sz="20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br>
            <a:r>
              <a:rPr lang="en-US" sz="20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1. Management/Supervision Committee</a:t>
            </a:r>
            <a:br>
              <a:rPr lang="en-US" sz="20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br>
            <a:r>
              <a:rPr lang="en-US" sz="20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2. Record Keeping Committee</a:t>
            </a:r>
            <a:br>
              <a:rPr lang="en-US" sz="20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br>
            <a:r>
              <a:rPr lang="en-US" sz="20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3. Repair and Maintenance Committee</a:t>
            </a:r>
            <a:br>
              <a:rPr lang="en-US" sz="20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br>
            <a:r>
              <a:rPr lang="en-US" sz="20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4. Grievance Committee</a:t>
            </a:r>
            <a:br>
              <a:rPr lang="en-US" sz="20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br>
            <a:endParaRPr lang="en-IN" sz="2000" dirty="0">
              <a:solidFill>
                <a:schemeClr val="tx1"/>
              </a:solidFill>
            </a:endParaRPr>
          </a:p>
        </p:txBody>
      </p:sp>
      <p:sp>
        <p:nvSpPr>
          <p:cNvPr id="12" name="Rectangle 11">
            <a:extLst>
              <a:ext uri="{FF2B5EF4-FFF2-40B4-BE49-F238E27FC236}">
                <a16:creationId xmlns:a16="http://schemas.microsoft.com/office/drawing/2014/main" id="{2CCC1FE4-ED83-C562-403E-AF933F711BB2}"/>
              </a:ext>
            </a:extLst>
          </p:cNvPr>
          <p:cNvSpPr/>
          <p:nvPr/>
        </p:nvSpPr>
        <p:spPr>
          <a:xfrm>
            <a:off x="4739950" y="6142655"/>
            <a:ext cx="5598367" cy="5940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solidFill>
              </a:rPr>
              <a:t>Record Keeping training of CHC Members.</a:t>
            </a:r>
            <a:endParaRPr lang="en-IN" dirty="0">
              <a:solidFill>
                <a:schemeClr val="tx1"/>
              </a:solidFill>
            </a:endParaRPr>
          </a:p>
        </p:txBody>
      </p:sp>
      <p:pic>
        <p:nvPicPr>
          <p:cNvPr id="4" name="Picture 3">
            <a:extLst>
              <a:ext uri="{FF2B5EF4-FFF2-40B4-BE49-F238E27FC236}">
                <a16:creationId xmlns:a16="http://schemas.microsoft.com/office/drawing/2014/main" id="{8C339E8D-954A-D86C-8E42-E2746E35D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950" y="1869233"/>
            <a:ext cx="5794311" cy="4442305"/>
          </a:xfrm>
          <a:prstGeom prst="rect">
            <a:avLst/>
          </a:prstGeom>
        </p:spPr>
      </p:pic>
    </p:spTree>
    <p:extLst>
      <p:ext uri="{BB962C8B-B14F-4D97-AF65-F5344CB8AC3E}">
        <p14:creationId xmlns:p14="http://schemas.microsoft.com/office/powerpoint/2010/main" val="196991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72C8D-0DDA-49E6-735D-F82E7D901C7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836F98EC-7E4C-F877-5232-7E2810A92A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030" y="4775813"/>
            <a:ext cx="2776249" cy="2082187"/>
          </a:xfrm>
          <a:prstGeom prst="rect">
            <a:avLst/>
          </a:prstGeom>
        </p:spPr>
      </p:pic>
      <p:sp>
        <p:nvSpPr>
          <p:cNvPr id="2" name="Title 1">
            <a:extLst>
              <a:ext uri="{FF2B5EF4-FFF2-40B4-BE49-F238E27FC236}">
                <a16:creationId xmlns:a16="http://schemas.microsoft.com/office/drawing/2014/main" id="{5B23E62C-7791-7BC4-27DC-EACF253DEA72}"/>
              </a:ext>
            </a:extLst>
          </p:cNvPr>
          <p:cNvSpPr>
            <a:spLocks noGrp="1"/>
          </p:cNvSpPr>
          <p:nvPr>
            <p:ph type="title"/>
          </p:nvPr>
        </p:nvSpPr>
        <p:spPr>
          <a:xfrm>
            <a:off x="369422" y="111967"/>
            <a:ext cx="10605567" cy="6333052"/>
          </a:xfrm>
        </p:spPr>
        <p:txBody>
          <a:bodyPr>
            <a:normAutofit/>
          </a:bodyPr>
          <a:lstStyle/>
          <a:p>
            <a:r>
              <a:rPr lang="en-IN" sz="2800" b="1" dirty="0">
                <a:solidFill>
                  <a:srgbClr val="492FA7"/>
                </a:solidFill>
              </a:rPr>
              <a:t>Activity Progress :</a:t>
            </a:r>
            <a:r>
              <a:rPr lang="en-IN" sz="2000" b="1" dirty="0">
                <a:solidFill>
                  <a:srgbClr val="0070C0"/>
                </a:solidFill>
              </a:rPr>
              <a:t> </a:t>
            </a:r>
            <a:r>
              <a:rPr lang="en-IN" sz="2000" b="1" dirty="0">
                <a:solidFill>
                  <a:schemeClr val="tx1"/>
                </a:solidFill>
              </a:rPr>
              <a:t>(Period 27 Nov 2024 to Dec Nov 2024)</a:t>
            </a:r>
            <a:br>
              <a:rPr lang="en-IN" sz="2000" b="1" dirty="0">
                <a:solidFill>
                  <a:schemeClr val="tx1"/>
                </a:solidFill>
              </a:rPr>
            </a:br>
            <a:br>
              <a:rPr lang="en-US" sz="2000" b="1" dirty="0">
                <a:solidFill>
                  <a:schemeClr val="tx1"/>
                </a:solidFill>
              </a:rPr>
            </a:br>
            <a:r>
              <a:rPr lang="en-US" sz="20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 For water-related dam de-siltation works, the incident site in </a:t>
            </a:r>
            <a:r>
              <a:rPr lang="en-US" sz="2000" kern="100" dirty="0" err="1">
                <a:solidFill>
                  <a:schemeClr val="tx1"/>
                </a:solidFill>
                <a:effectLst/>
                <a:latin typeface="Calibri" panose="020F0502020204030204" pitchFamily="34" charset="0"/>
                <a:ea typeface="Calibri" panose="020F0502020204030204" pitchFamily="34" charset="0"/>
                <a:cs typeface="Mangal" panose="02040503050203030202" pitchFamily="18" charset="0"/>
              </a:rPr>
              <a:t>Mhasale</a:t>
            </a:r>
            <a:r>
              <a:rPr lang="en-US" sz="20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 Shivar was visited, and discussions were held with the farmers present. However, due to the presence of water in the pond, removing the silt is currently not feasible. After discussing with farmers, villagers and as per site we are proposing following watershed activities :</a:t>
            </a:r>
            <a:br>
              <a:rPr lang="en-US" sz="20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br>
            <a:r>
              <a:rPr lang="en-US" sz="20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1. Animal Water Tank 2. Recharge Pit 3.Recharge Shaft 4. Farm pond</a:t>
            </a:r>
            <a:br>
              <a:rPr lang="en-US" sz="20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rPr>
            </a:br>
            <a:endParaRPr lang="en-IN" sz="2000" dirty="0">
              <a:solidFill>
                <a:schemeClr val="tx1"/>
              </a:solidFill>
            </a:endParaRPr>
          </a:p>
        </p:txBody>
      </p:sp>
      <p:pic>
        <p:nvPicPr>
          <p:cNvPr id="5" name="Picture 4">
            <a:extLst>
              <a:ext uri="{FF2B5EF4-FFF2-40B4-BE49-F238E27FC236}">
                <a16:creationId xmlns:a16="http://schemas.microsoft.com/office/drawing/2014/main" id="{E0A42556-2899-DD11-3565-49D1150A2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3949" y="2484613"/>
            <a:ext cx="5112226" cy="2875627"/>
          </a:xfrm>
          <a:prstGeom prst="rect">
            <a:avLst/>
          </a:prstGeom>
        </p:spPr>
      </p:pic>
      <p:sp>
        <p:nvSpPr>
          <p:cNvPr id="12" name="Rectangle 11">
            <a:extLst>
              <a:ext uri="{FF2B5EF4-FFF2-40B4-BE49-F238E27FC236}">
                <a16:creationId xmlns:a16="http://schemas.microsoft.com/office/drawing/2014/main" id="{FC018241-F7D2-A735-7D26-5A334FA4B50D}"/>
              </a:ext>
            </a:extLst>
          </p:cNvPr>
          <p:cNvSpPr/>
          <p:nvPr/>
        </p:nvSpPr>
        <p:spPr>
          <a:xfrm>
            <a:off x="1548883" y="6466115"/>
            <a:ext cx="4547118" cy="3638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solidFill>
              </a:rPr>
              <a:t>A </a:t>
            </a:r>
            <a:r>
              <a:rPr lang="en-US" sz="1400" b="1" i="1" dirty="0" err="1">
                <a:solidFill>
                  <a:schemeClr val="tx1"/>
                </a:solidFill>
              </a:rPr>
              <a:t>Dilasa</a:t>
            </a:r>
            <a:r>
              <a:rPr lang="en-US" sz="1400" b="1" i="1" dirty="0">
                <a:solidFill>
                  <a:schemeClr val="tx1"/>
                </a:solidFill>
              </a:rPr>
              <a:t> representative discussing with farmers</a:t>
            </a:r>
            <a:endParaRPr lang="en-IN" dirty="0">
              <a:solidFill>
                <a:schemeClr val="tx1"/>
              </a:solidFill>
            </a:endParaRPr>
          </a:p>
        </p:txBody>
      </p:sp>
      <p:pic>
        <p:nvPicPr>
          <p:cNvPr id="7" name="Picture 6">
            <a:extLst>
              <a:ext uri="{FF2B5EF4-FFF2-40B4-BE49-F238E27FC236}">
                <a16:creationId xmlns:a16="http://schemas.microsoft.com/office/drawing/2014/main" id="{FF2F502A-7974-FD51-FE7A-92B811429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544" y="2484613"/>
            <a:ext cx="3213016" cy="2409762"/>
          </a:xfrm>
          <a:prstGeom prst="rect">
            <a:avLst/>
          </a:prstGeom>
        </p:spPr>
      </p:pic>
      <p:pic>
        <p:nvPicPr>
          <p:cNvPr id="9" name="Picture 8">
            <a:extLst>
              <a:ext uri="{FF2B5EF4-FFF2-40B4-BE49-F238E27FC236}">
                <a16:creationId xmlns:a16="http://schemas.microsoft.com/office/drawing/2014/main" id="{17ACCB8C-E8C9-1910-209C-E8D222E534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420" y="2484613"/>
            <a:ext cx="3213015" cy="2409761"/>
          </a:xfrm>
          <a:prstGeom prst="rect">
            <a:avLst/>
          </a:prstGeom>
        </p:spPr>
      </p:pic>
      <p:sp>
        <p:nvSpPr>
          <p:cNvPr id="13" name="Rectangle 12">
            <a:extLst>
              <a:ext uri="{FF2B5EF4-FFF2-40B4-BE49-F238E27FC236}">
                <a16:creationId xmlns:a16="http://schemas.microsoft.com/office/drawing/2014/main" id="{84C72BB2-7D4A-4CAB-38E2-AF7FF6424C5E}"/>
              </a:ext>
            </a:extLst>
          </p:cNvPr>
          <p:cNvSpPr/>
          <p:nvPr/>
        </p:nvSpPr>
        <p:spPr>
          <a:xfrm>
            <a:off x="7262324" y="5386874"/>
            <a:ext cx="4547118" cy="3638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solidFill>
              </a:rPr>
              <a:t>Current water conditions in the pond.</a:t>
            </a:r>
            <a:endParaRPr lang="en-IN" dirty="0">
              <a:solidFill>
                <a:schemeClr val="tx1"/>
              </a:solidFill>
            </a:endParaRPr>
          </a:p>
        </p:txBody>
      </p:sp>
    </p:spTree>
    <p:extLst>
      <p:ext uri="{BB962C8B-B14F-4D97-AF65-F5344CB8AC3E}">
        <p14:creationId xmlns:p14="http://schemas.microsoft.com/office/powerpoint/2010/main" val="1621242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B8174-0402-4D21-A17E-0D482323910E}"/>
              </a:ext>
            </a:extLst>
          </p:cNvPr>
          <p:cNvSpPr>
            <a:spLocks noGrp="1"/>
          </p:cNvSpPr>
          <p:nvPr>
            <p:ph type="title"/>
          </p:nvPr>
        </p:nvSpPr>
        <p:spPr>
          <a:xfrm>
            <a:off x="677333" y="609598"/>
            <a:ext cx="10605567" cy="5997935"/>
          </a:xfrm>
        </p:spPr>
        <p:txBody>
          <a:bodyPr>
            <a:normAutofit/>
          </a:bodyPr>
          <a:lstStyle/>
          <a:p>
            <a:pPr marL="342900" indent="-342900">
              <a:buFont typeface="Wingdings" panose="05000000000000000000" pitchFamily="2" charset="2"/>
              <a:buChar char="§"/>
            </a:pPr>
            <a:br>
              <a:rPr lang="en-IN" sz="2000" b="1" dirty="0">
                <a:solidFill>
                  <a:srgbClr val="492FA7"/>
                </a:solidFill>
              </a:rPr>
            </a:br>
            <a:r>
              <a:rPr lang="en-IN" sz="2000" b="1" dirty="0">
                <a:solidFill>
                  <a:srgbClr val="492FA7"/>
                </a:solidFill>
              </a:rPr>
              <a:t>Planned Activities : </a:t>
            </a:r>
            <a:r>
              <a:rPr lang="en-IN" sz="2000" b="1" dirty="0">
                <a:solidFill>
                  <a:schemeClr val="tx1"/>
                </a:solidFill>
              </a:rPr>
              <a:t>(Period 11 Dec 2024 to 25 Dec 2024)</a:t>
            </a:r>
            <a:br>
              <a:rPr lang="en-US" sz="2000" dirty="0">
                <a:solidFill>
                  <a:schemeClr val="tx1"/>
                </a:solidFill>
              </a:rPr>
            </a:br>
            <a:br>
              <a:rPr lang="en-US" sz="2000" dirty="0">
                <a:solidFill>
                  <a:schemeClr val="tx1"/>
                </a:solidFill>
              </a:rPr>
            </a:br>
            <a:r>
              <a:rPr lang="en-US" sz="2000" dirty="0">
                <a:solidFill>
                  <a:schemeClr val="tx1"/>
                </a:solidFill>
              </a:rPr>
              <a:t>Selecting beneficiaries according to activities</a:t>
            </a:r>
            <a:br>
              <a:rPr lang="mr-IN" sz="2000" dirty="0">
                <a:solidFill>
                  <a:schemeClr val="tx1"/>
                </a:solidFill>
              </a:rPr>
            </a:br>
            <a:br>
              <a:rPr lang="mr-IN" sz="2000" dirty="0">
                <a:solidFill>
                  <a:schemeClr val="tx1"/>
                </a:solidFill>
              </a:rPr>
            </a:br>
            <a:r>
              <a:rPr lang="en-US" sz="2000" dirty="0">
                <a:solidFill>
                  <a:schemeClr val="tx1"/>
                </a:solidFill>
              </a:rPr>
              <a:t>Custom Hiring Centers (CHC) will install rate boards in public areas of the village to display equipment rental rates.</a:t>
            </a:r>
            <a:br>
              <a:rPr lang="en-US" sz="2000" dirty="0">
                <a:solidFill>
                  <a:schemeClr val="tx1"/>
                </a:solidFill>
              </a:rPr>
            </a:br>
            <a:br>
              <a:rPr lang="en-US" sz="2000" b="1" dirty="0">
                <a:solidFill>
                  <a:schemeClr val="tx1"/>
                </a:solidFill>
              </a:rPr>
            </a:br>
            <a:r>
              <a:rPr lang="en-IN" sz="2000" b="1" dirty="0">
                <a:solidFill>
                  <a:schemeClr val="tx1"/>
                </a:solidFill>
              </a:rPr>
              <a:t>Discussion on following point :</a:t>
            </a:r>
            <a:br>
              <a:rPr lang="en-IN" sz="2000" dirty="0">
                <a:solidFill>
                  <a:schemeClr val="tx1"/>
                </a:solidFill>
              </a:rPr>
            </a:br>
            <a:r>
              <a:rPr lang="en-US" sz="2000" dirty="0">
                <a:solidFill>
                  <a:schemeClr val="tx1"/>
                </a:solidFill>
              </a:rPr>
              <a:t>Fund requisition</a:t>
            </a:r>
            <a:br>
              <a:rPr lang="en-US" sz="2000" dirty="0">
                <a:solidFill>
                  <a:schemeClr val="tx1"/>
                </a:solidFill>
              </a:rPr>
            </a:br>
            <a:r>
              <a:rPr lang="en-US" sz="2000" dirty="0">
                <a:solidFill>
                  <a:schemeClr val="tx1"/>
                </a:solidFill>
              </a:rPr>
              <a:t>LED TV requisition</a:t>
            </a:r>
            <a:endParaRPr lang="en-IN" sz="2000" dirty="0">
              <a:solidFill>
                <a:schemeClr val="tx1"/>
              </a:solidFill>
            </a:endParaRPr>
          </a:p>
        </p:txBody>
      </p:sp>
    </p:spTree>
    <p:extLst>
      <p:ext uri="{BB962C8B-B14F-4D97-AF65-F5344CB8AC3E}">
        <p14:creationId xmlns:p14="http://schemas.microsoft.com/office/powerpoint/2010/main" val="3468610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6B791D-0183-4506-B833-16ECA87DB174}"/>
              </a:ext>
            </a:extLst>
          </p:cNvPr>
          <p:cNvSpPr txBox="1">
            <a:spLocks/>
          </p:cNvSpPr>
          <p:nvPr/>
        </p:nvSpPr>
        <p:spPr>
          <a:xfrm>
            <a:off x="3193773" y="1502796"/>
            <a:ext cx="5997935" cy="2663687"/>
          </a:xfrm>
          <a:prstGeom prst="rect">
            <a:avLst/>
          </a:prstGeom>
        </p:spPr>
        <p:txBody>
          <a:bodyPr>
            <a:normAutofit fontScale="55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endParaRPr lang="en-IN"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ea typeface="+mn-ea"/>
              <a:cs typeface="Arial" panose="020B0604020202020204" pitchFamily="34" charset="0"/>
            </a:endParaRPr>
          </a:p>
          <a:p>
            <a:endParaRPr lang="en-IN"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ea typeface="+mn-ea"/>
              <a:cs typeface="Arial" panose="020B0604020202020204" pitchFamily="34" charset="0"/>
            </a:endParaRPr>
          </a:p>
          <a:p>
            <a:endParaRPr lang="en-IN"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ea typeface="+mn-ea"/>
              <a:cs typeface="Arial" panose="020B0604020202020204" pitchFamily="34" charset="0"/>
            </a:endParaRPr>
          </a:p>
          <a:p>
            <a:r>
              <a:rPr lang="en-IN"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ea typeface="+mn-ea"/>
                <a:cs typeface="Arial" panose="020B0604020202020204" pitchFamily="34" charset="0"/>
              </a:rPr>
              <a:t>       </a:t>
            </a:r>
            <a:r>
              <a:rPr lang="en-IN" sz="175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Black" panose="020B0A04020102020204" pitchFamily="34" charset="0"/>
                <a:ea typeface="+mn-ea"/>
                <a:cs typeface="Arial" panose="020B0604020202020204" pitchFamily="34" charset="0"/>
              </a:rPr>
              <a:t>Thanks</a:t>
            </a:r>
            <a:endParaRPr lang="en-IN" sz="17500" b="1" cap="none" spc="0" dirty="0">
              <a:ln w="12700">
                <a:solidFill>
                  <a:srgbClr val="FF0000"/>
                </a:solidFill>
                <a:prstDash val="solid"/>
              </a:ln>
              <a:solidFill>
                <a:srgbClr val="FFC000"/>
              </a:solidFill>
              <a:effectLst>
                <a:glow rad="101600">
                  <a:schemeClr val="accent2">
                    <a:satMod val="175000"/>
                    <a:alpha val="40000"/>
                  </a:schemeClr>
                </a:glow>
                <a:outerShdw dist="38100" dir="2640000" algn="bl" rotWithShape="0">
                  <a:schemeClr val="accent1"/>
                </a:outerShdw>
              </a:effectLst>
              <a:latin typeface="Arial Black" panose="020B0A04020102020204" pitchFamily="34" charset="0"/>
              <a:ea typeface="+mn-ea"/>
              <a:cs typeface="Arial" panose="020B0604020202020204" pitchFamily="34" charset="0"/>
            </a:endParaRPr>
          </a:p>
        </p:txBody>
      </p:sp>
    </p:spTree>
    <p:extLst>
      <p:ext uri="{BB962C8B-B14F-4D97-AF65-F5344CB8AC3E}">
        <p14:creationId xmlns:p14="http://schemas.microsoft.com/office/powerpoint/2010/main" val="2082803676"/>
      </p:ext>
    </p:extLst>
  </p:cSld>
  <p:clrMapOvr>
    <a:masterClrMapping/>
  </p:clrMapOvr>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69451F92ED6F4498BEDEC53496AF54" ma:contentTypeVersion="20" ma:contentTypeDescription="Create a new document." ma:contentTypeScope="" ma:versionID="d041324c945167e1d18aa08a0d916ea8">
  <xsd:schema xmlns:xsd="http://www.w3.org/2001/XMLSchema" xmlns:xs="http://www.w3.org/2001/XMLSchema" xmlns:p="http://schemas.microsoft.com/office/2006/metadata/properties" xmlns:ns2="ffd5d8cf-8bcf-4cc9-9bb5-2895611a319b" xmlns:ns3="bc467e46-fee8-48d0-a676-54c96a671cb9" targetNamespace="http://schemas.microsoft.com/office/2006/metadata/properties" ma:root="true" ma:fieldsID="3365024e834f89be26be275a27bc4808" ns2:_="" ns3:_="">
    <xsd:import namespace="ffd5d8cf-8bcf-4cc9-9bb5-2895611a319b"/>
    <xsd:import namespace="bc467e46-fee8-48d0-a676-54c96a671c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d5d8cf-8bcf-4cc9-9bb5-2895611a3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cb808a3-d4f3-48dc-97a7-121c5cd6d3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467e46-fee8-48d0-a676-54c96a671cb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893eb6f1-47ef-4ce5-9ed3-699aac7d60a0}" ma:internalName="TaxCatchAll" ma:showField="CatchAllData" ma:web="bc467e46-fee8-48d0-a676-54c96a671c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fd5d8cf-8bcf-4cc9-9bb5-2895611a319b">
      <Terms xmlns="http://schemas.microsoft.com/office/infopath/2007/PartnerControls"/>
    </lcf76f155ced4ddcb4097134ff3c332f>
    <TaxCatchAll xmlns="bc467e46-fee8-48d0-a676-54c96a671cb9" xsi:nil="true"/>
  </documentManagement>
</p:properties>
</file>

<file path=customXml/itemProps1.xml><?xml version="1.0" encoding="utf-8"?>
<ds:datastoreItem xmlns:ds="http://schemas.openxmlformats.org/officeDocument/2006/customXml" ds:itemID="{14455CCD-3BA5-496D-B2BB-8691C9E324A5}"/>
</file>

<file path=customXml/itemProps2.xml><?xml version="1.0" encoding="utf-8"?>
<ds:datastoreItem xmlns:ds="http://schemas.openxmlformats.org/officeDocument/2006/customXml" ds:itemID="{A10FA68C-0251-4323-846F-85CA682090B4}"/>
</file>

<file path=customXml/itemProps3.xml><?xml version="1.0" encoding="utf-8"?>
<ds:datastoreItem xmlns:ds="http://schemas.openxmlformats.org/officeDocument/2006/customXml" ds:itemID="{1AFD83F9-FF90-4A61-A6D2-EBB263B5DB9D}"/>
</file>

<file path=docProps/app.xml><?xml version="1.0" encoding="utf-8"?>
<Properties xmlns="http://schemas.openxmlformats.org/officeDocument/2006/extended-properties" xmlns:vt="http://schemas.openxmlformats.org/officeDocument/2006/docPropsVTypes">
  <Template>Facet</Template>
  <TotalTime>4121</TotalTime>
  <Words>544</Words>
  <Application>Microsoft Office PowerPoint</Application>
  <PresentationFormat>Widescreen</PresentationFormat>
  <Paragraphs>25</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Black</vt:lpstr>
      <vt:lpstr>Calibri</vt:lpstr>
      <vt:lpstr>Trebuchet MS</vt:lpstr>
      <vt:lpstr>Wingdings</vt:lpstr>
      <vt:lpstr>Wingdings 3</vt:lpstr>
      <vt:lpstr>Facet</vt:lpstr>
      <vt:lpstr>   Community Development Programme  Dhule Solar Park of AMPYR July 2024 to Dec 2024  Meeting Date : 11 December 2024  </vt:lpstr>
      <vt:lpstr>Activity Progress : (Period 27 Nov 2024 to 11 Dec 2024)   The Nari Shakti Custom Hiring Center in Village Mhasale was inaugurated by AMPYR's Safety Head, Mrs. Priyankaji and Mr. Syedji , along with Village Development Committee's members Dr. Dilip Dashpute,  Mr. Sunil Wankhade (Police Patil), and Gram Panchayat Member Yogesh Pardhi, through a ribbon-cutting ceremony. Custom Hiring Center equipment, including a Thresher Machine, Peanut Splitting Machine, and Chaff Cutter, was handed over to the group on 29 Nov 2024.  </vt:lpstr>
      <vt:lpstr>Activity Progress : (Period 27 Nov 2024 to 11 Dec 2024)    </vt:lpstr>
      <vt:lpstr>Activity Progress : (Period 27 Nov 2024 to 11 Dec 2024)    </vt:lpstr>
      <vt:lpstr>Activity Progress : (Period 27 Nov 2024 to 11 Dec 2024)    </vt:lpstr>
      <vt:lpstr>Activity Progress : (Period 27 Nov 2024 to 11 Dec 2024)   On 29 November 2024, a training session on record management was organized for all members of the Custom Hiring Center (CHC) group. Mr. Pawan Nakhate, serving as the resource person, provided guidance on effective record management. Following discussions with the group members, four committees were formed as follows: 1. Management/Supervision Committee 2. Record Keeping Committee 3. Repair and Maintenance Committee 4. Grievance Committee </vt:lpstr>
      <vt:lpstr>Activity Progress : (Period 27 Nov 2024 to Dec Nov 2024)   For water-related dam de-siltation works, the incident site in Mhasale Shivar was visited, and discussions were held with the farmers present. However, due to the presence of water in the pond, removing the silt is currently not feasible. After discussing with farmers, villagers and as per site we are proposing following watershed activities : 1. Animal Water Tank 2. Recharge Pit 3.Recharge Shaft 4. Farm pond </vt:lpstr>
      <vt:lpstr> Planned Activities : (Period 11 Dec 2024 to 25 Dec 2024)  Selecting beneficiaries according to activities  Custom Hiring Centers (CHC) will install rate boards in public areas of the village to display equipment rental rates.  Discussion on following point : Fund requisition LED TV requisition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MANSUR KHORASI</dc:creator>
  <cp:lastModifiedBy>DILASA SANSTHA</cp:lastModifiedBy>
  <cp:revision>86</cp:revision>
  <cp:lastPrinted>2024-08-21T05:02:27Z</cp:lastPrinted>
  <dcterms:created xsi:type="dcterms:W3CDTF">2021-02-10T14:13:55Z</dcterms:created>
  <dcterms:modified xsi:type="dcterms:W3CDTF">2024-12-10T13:35:39Z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0x0101004C69451F92ED6F4498BEDEC53496AF54</vt:lpwstr>
  </property>
</Properties>
</file>